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98D9-C172-4C08-B5D2-4C8A9026C412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ABA3-EDCD-4D95-B5E8-1552BE566F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06A2-B08E-419C-8011-2B057A123C51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A175-2F78-476A-BF72-6D89081661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49B3-D566-4EB4-9975-554FC712AF7F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A480-EE07-4F14-A813-FBC7F3DE49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6B12-D8F4-45D1-862F-0F73145BA3E4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B08E-D07E-4E7C-9F81-8802A26D66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34A5-918B-4984-B8B7-00ABDEBDB124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7ED8-0E1A-44F6-9A40-39AC78F58B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9420-2EE3-465D-9B2F-58DAF08F6DD3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2DFC-9AB7-493D-9537-91ACC977B1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4A3D4-9660-4674-B8C1-C074003585CF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C4B4-50D2-45CC-936D-CF277E1930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D1DC-B784-41BA-88AA-8FA51C391BE6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ECC4-15FB-4822-B80F-C51170B0FC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5CD6-6657-44ED-BFE5-5F0A93A0FDCE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7144-8A2D-4C5E-9B00-36E6A86EDC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F442-4D77-4D5A-86B4-5F0CEBEB415B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C10D-63AD-4B55-8B46-E802BDE2BE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A76E-8C31-4E38-A26B-5977BF25C9CA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8C5C-5967-4D8F-86F3-E6130CF7E5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2B89BF-7F5D-4290-B597-71296D161F5B}" type="datetimeFigureOut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348ABF-3A40-4D40-BD77-4E8DE7037B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69776" y="4293096"/>
            <a:ext cx="7772400" cy="1470025"/>
          </a:xfrm>
        </p:spPr>
        <p:txBody>
          <a:bodyPr/>
          <a:lstStyle/>
          <a:p>
            <a:r>
              <a:rPr lang="en-US" altLang="en-US" sz="8800" dirty="0" smtClean="0">
                <a:solidFill>
                  <a:schemeClr val="bg1"/>
                </a:solidFill>
              </a:rPr>
              <a:t>Hidden Picture Celebrities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48558"/>
            <a:ext cx="3168352" cy="32565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9" y="162487"/>
            <a:ext cx="8527805" cy="596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562571" y="2362200"/>
            <a:ext cx="4163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err="1" smtClean="0">
                <a:latin typeface="Comic Sans MS" pitchFamily="66" charset="0"/>
              </a:rPr>
              <a:t>Pitbull</a:t>
            </a:r>
            <a:r>
              <a:rPr lang="en-US" altLang="en-US" sz="9600" dirty="0" smtClean="0">
                <a:latin typeface="Comic Sans MS" pitchFamily="66" charset="0"/>
              </a:rPr>
              <a:t>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15500"/>
          <a:stretch/>
        </p:blipFill>
        <p:spPr bwMode="auto">
          <a:xfrm>
            <a:off x="467544" y="404664"/>
            <a:ext cx="80648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6842" y="2362200"/>
            <a:ext cx="85747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Angelina Jolie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6"/>
          <a:stretch/>
        </p:blipFill>
        <p:spPr bwMode="auto">
          <a:xfrm>
            <a:off x="453087" y="480864"/>
            <a:ext cx="8081381" cy="54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47258" y="2362200"/>
            <a:ext cx="59939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Queen</a:t>
            </a:r>
          </a:p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Elizabeth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362200"/>
            <a:ext cx="709841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Game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mess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6263" y="135381"/>
            <a:ext cx="5740207" cy="6408712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566579" y="2362200"/>
            <a:ext cx="41553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Messy </a:t>
            </a:r>
            <a:endParaRPr lang="en-US" altLang="en-US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589923"/>
            <a:ext cx="86044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82387" y="2362200"/>
            <a:ext cx="69236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Miley </a:t>
            </a:r>
            <a:r>
              <a:rPr lang="en-US" altLang="en-US" sz="9600" dirty="0" err="1" smtClean="0">
                <a:latin typeface="Comic Sans MS" pitchFamily="66" charset="0"/>
              </a:rPr>
              <a:t>Cirus</a:t>
            </a:r>
            <a:r>
              <a:rPr lang="en-US" altLang="en-US" sz="9600" dirty="0" smtClean="0">
                <a:latin typeface="Comic Sans MS" pitchFamily="66" charset="0"/>
              </a:rPr>
              <a:t> </a:t>
            </a:r>
            <a:endParaRPr lang="en-US" altLang="en-US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0"/>
          <a:stretch/>
        </p:blipFill>
        <p:spPr bwMode="auto">
          <a:xfrm>
            <a:off x="257694" y="259093"/>
            <a:ext cx="8628612" cy="603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6496" y="2362200"/>
            <a:ext cx="85154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Selena Gomez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r="4898"/>
          <a:stretch/>
        </p:blipFill>
        <p:spPr bwMode="auto">
          <a:xfrm>
            <a:off x="210705" y="404664"/>
            <a:ext cx="8722589" cy="61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485355" y="2362200"/>
            <a:ext cx="63177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err="1" smtClean="0">
                <a:latin typeface="Comic Sans MS" pitchFamily="66" charset="0"/>
              </a:rPr>
              <a:t>Zac</a:t>
            </a:r>
            <a:r>
              <a:rPr lang="en-US" altLang="en-US" sz="9600" dirty="0" smtClean="0">
                <a:latin typeface="Comic Sans MS" pitchFamily="66" charset="0"/>
              </a:rPr>
              <a:t> </a:t>
            </a:r>
            <a:r>
              <a:rPr lang="en-US" altLang="en-US" sz="9600" dirty="0" err="1" smtClean="0">
                <a:latin typeface="Comic Sans MS" pitchFamily="66" charset="0"/>
              </a:rPr>
              <a:t>Efron</a:t>
            </a:r>
            <a:r>
              <a:rPr lang="en-US" altLang="en-US" sz="9600" dirty="0" smtClean="0">
                <a:latin typeface="Comic Sans MS" pitchFamily="66" charset="0"/>
              </a:rPr>
              <a:t>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" y="360276"/>
            <a:ext cx="81624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3058" y="2362200"/>
            <a:ext cx="83423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Justin </a:t>
            </a:r>
            <a:r>
              <a:rPr lang="en-US" altLang="en-US" sz="9600" dirty="0" err="1" smtClean="0">
                <a:latin typeface="Comic Sans MS" pitchFamily="66" charset="0"/>
              </a:rPr>
              <a:t>Bieber</a:t>
            </a:r>
            <a:r>
              <a:rPr lang="en-US" altLang="en-US" sz="9600" dirty="0" smtClean="0">
                <a:latin typeface="Comic Sans MS" pitchFamily="66" charset="0"/>
              </a:rPr>
              <a:t>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2" y="548680"/>
            <a:ext cx="8704108" cy="57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83328" y="2362200"/>
            <a:ext cx="59218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Jennifer </a:t>
            </a:r>
          </a:p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Lawrence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60648"/>
            <a:ext cx="5684171" cy="64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311427" y="2362200"/>
            <a:ext cx="6665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600" dirty="0" smtClean="0">
                <a:latin typeface="Comic Sans MS" pitchFamily="66" charset="0"/>
              </a:rPr>
              <a:t>Katy Perry </a:t>
            </a:r>
            <a:endParaRPr lang="en-US" altLang="en-US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332656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0040" y="2362200"/>
            <a:ext cx="81483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000" dirty="0" smtClean="0">
                <a:latin typeface="Comic Sans MS" pitchFamily="66" charset="0"/>
              </a:rPr>
              <a:t>Enrique Iglesias </a:t>
            </a:r>
            <a:endParaRPr lang="en-US" altLang="en-US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dden Picture Games Template easy 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Hidden Picture Games Template easy version</Template>
  <TotalTime>53</TotalTime>
  <Words>36</Words>
  <Application>Microsoft Office PowerPoint</Application>
  <PresentationFormat>Presentación en pantalla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Hidden Picture Games Template easy version</vt:lpstr>
      <vt:lpstr>Hidden Picture Celebrities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Picture Celebrities</dc:title>
  <dc:creator>ROBERTO</dc:creator>
  <cp:lastModifiedBy>ROBERTO</cp:lastModifiedBy>
  <cp:revision>6</cp:revision>
  <dcterms:created xsi:type="dcterms:W3CDTF">2015-09-09T02:30:45Z</dcterms:created>
  <dcterms:modified xsi:type="dcterms:W3CDTF">2015-09-09T03:26:48Z</dcterms:modified>
</cp:coreProperties>
</file>