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55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06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2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6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90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02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08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932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71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31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71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B1725-CE7C-43F1-BA60-68B775C9A7C6}" type="datetimeFigureOut">
              <a:rPr lang="es-CO" smtClean="0"/>
              <a:t>29/01/2016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672E-4B3A-401B-8445-83BE4862A8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27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FF0000"/>
                </a:solidFill>
                <a:latin typeface="Bodoni Poster" panose="02070A04080905020204" pitchFamily="18" charset="0"/>
              </a:rPr>
              <a:t>FAMOUS PEOPLE</a:t>
            </a:r>
            <a:endParaRPr lang="es-CO" sz="6000" dirty="0">
              <a:solidFill>
                <a:srgbClr val="FF0000"/>
              </a:solidFill>
              <a:latin typeface="Bodoni Poster" panose="02070A040809050202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9380" y="3645024"/>
            <a:ext cx="4874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 err="1" smtClean="0">
                <a:latin typeface="Antique Olive Roman" panose="020B0603020204030204" pitchFamily="34" charset="0"/>
              </a:rPr>
              <a:t>Memory</a:t>
            </a:r>
            <a:r>
              <a:rPr lang="es-CO" sz="4400" dirty="0" smtClean="0">
                <a:latin typeface="Antique Olive Roman" panose="020B0603020204030204" pitchFamily="34" charset="0"/>
              </a:rPr>
              <a:t> </a:t>
            </a:r>
            <a:r>
              <a:rPr lang="es-CO" sz="4400" dirty="0" err="1" smtClean="0">
                <a:latin typeface="Antique Olive Roman" panose="020B0603020204030204" pitchFamily="34" charset="0"/>
              </a:rPr>
              <a:t>Game</a:t>
            </a:r>
            <a:endParaRPr lang="es-CO" sz="4400" dirty="0">
              <a:latin typeface="Antique Olive Roman" panose="020B06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media.bolsamania.com/web/img/images_uploaded/8/8/beyonc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665"/>
            <a:ext cx="1440161" cy="9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1583212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tatic.celebuzz.com/uploads/2015/10/cristiano-ronaldo-award-101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06" y="388646"/>
            <a:ext cx="1652502" cy="9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0" y="5474336"/>
            <a:ext cx="1652587" cy="9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radionacional.com.pe/sites/default/files/noticias/b7a7ded3a01b0d325116a9073dc48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646"/>
            <a:ext cx="1549058" cy="9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99" y="4136927"/>
            <a:ext cx="1704309" cy="102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s://100x100fan.com/wp-content/uploads/2014/07/james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06" y="1577679"/>
            <a:ext cx="1652502" cy="9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1" y="1577679"/>
            <a:ext cx="1658937" cy="9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71" y="5474336"/>
            <a:ext cx="1626209" cy="10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4243"/>
            <a:ext cx="1641698" cy="9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06" y="2851204"/>
            <a:ext cx="1652503" cy="102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1" y="2872398"/>
            <a:ext cx="1652587" cy="100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http://s.ndtvimg.com/images/content/2015/nov/806/roger-federer-at-world-tour-finals.jpg?downsize=764:573&amp;output-quality=80&amp;output-format=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0" y="4085620"/>
            <a:ext cx="1662047" cy="10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35" y="4120779"/>
            <a:ext cx="1663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85" y="1577679"/>
            <a:ext cx="1614314" cy="95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0" y="5517231"/>
            <a:ext cx="16160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44925"/>
            <a:ext cx="1588963" cy="10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7679"/>
            <a:ext cx="1590675" cy="9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8" y="2872398"/>
            <a:ext cx="1666509" cy="10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80" y="2859733"/>
            <a:ext cx="1663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30606" y="399453"/>
            <a:ext cx="1654136" cy="965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559261" y="404665"/>
            <a:ext cx="1564467" cy="960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788024" y="388647"/>
            <a:ext cx="1623456" cy="97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858001" y="404665"/>
            <a:ext cx="1641698" cy="954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559261" y="1577679"/>
            <a:ext cx="1658937" cy="959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06" y="1566961"/>
            <a:ext cx="1682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6960"/>
            <a:ext cx="1682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56245"/>
            <a:ext cx="1682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8" y="2872433"/>
            <a:ext cx="1682750" cy="100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06" y="2847012"/>
            <a:ext cx="1682750" cy="102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86" y="2861547"/>
            <a:ext cx="1682750" cy="10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06" y="2861547"/>
            <a:ext cx="1750644" cy="10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8" y="4085620"/>
            <a:ext cx="1682750" cy="107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36927"/>
            <a:ext cx="1757580" cy="10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80" y="4166816"/>
            <a:ext cx="16827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06" y="4116587"/>
            <a:ext cx="1682750" cy="107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2" y="5474336"/>
            <a:ext cx="1682750" cy="10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44926"/>
            <a:ext cx="1682750" cy="10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86" y="5444925"/>
            <a:ext cx="1669494" cy="10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46" y="5444925"/>
            <a:ext cx="1682750" cy="10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FAMOUS PEOPLE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</dc:title>
  <dc:creator>UNIATLANTICO</dc:creator>
  <cp:lastModifiedBy>UNIATLANTICO</cp:lastModifiedBy>
  <cp:revision>26</cp:revision>
  <dcterms:created xsi:type="dcterms:W3CDTF">2016-01-29T22:40:54Z</dcterms:created>
  <dcterms:modified xsi:type="dcterms:W3CDTF">2016-01-30T00:31:02Z</dcterms:modified>
</cp:coreProperties>
</file>