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34B0-99C4-4346-BF79-17596AEB98C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CBA-901F-482B-90A9-8D43A7E3AD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34B0-99C4-4346-BF79-17596AEB98C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CBA-901F-482B-90A9-8D43A7E3AD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34B0-99C4-4346-BF79-17596AEB98C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CBA-901F-482B-90A9-8D43A7E3AD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34B0-99C4-4346-BF79-17596AEB98C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CBA-901F-482B-90A9-8D43A7E3AD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34B0-99C4-4346-BF79-17596AEB98C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CBA-901F-482B-90A9-8D43A7E3AD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34B0-99C4-4346-BF79-17596AEB98C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CBA-901F-482B-90A9-8D43A7E3AD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34B0-99C4-4346-BF79-17596AEB98C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CBA-901F-482B-90A9-8D43A7E3AD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34B0-99C4-4346-BF79-17596AEB98C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CBA-901F-482B-90A9-8D43A7E3AD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34B0-99C4-4346-BF79-17596AEB98C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CBA-901F-482B-90A9-8D43A7E3AD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34B0-99C4-4346-BF79-17596AEB98C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CBA-901F-482B-90A9-8D43A7E3AD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34B0-99C4-4346-BF79-17596AEB98C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0CBA-901F-482B-90A9-8D43A7E3AD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E34B0-99C4-4346-BF79-17596AEB98CF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0CBA-901F-482B-90A9-8D43A7E3AD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4" name="AutoShape 2" descr="data:image/jpeg;base64,/9j/4AAQSkZJRgABAQAAAQABAAD/2wCEAAkGBxQSEhQUEhQWFRQXGBgaFxUXFxcXFBcYGhoXGBgXFxccHCggHBwlGxgVITEhJSkrLi4uFx8zODQsNygtLisBCgoKDg0OGhAQGiwkHyQsLCwsLywsLCwsLC8sLCwsLC8sLSwsLCwsLCwsLC4vLSwsLCwsLCwsLCwsLCwsLCwsLP/AABEIAKgBLAMBIgACEQEDEQH/xAAcAAABBQEBAQAAAAAAAAAAAAABAAIFBgcEAwj/xABPEAACAAQDAwgFCAYGCAcAAAABAgADBBESITEFBkEHEyJRYXGBkSUycqGzFCMkQnOxsvA0UnS0wdEzNWLD4fFUdYOEkpSi0xUXQ0RkgsL/xAAZAQEBAAMBAAAAAAAAAAAAAAAAAQIDBAX/xAAvEQEAAgEDAgMHAgcAAAAAAAAAAQIRAxIhBDFBUfATMmFxgaHBIvGSo7GywsPR/9oADAMBAAIRAxEAPwDS7wYQg2iKMKFCEA4QbQhBtAIQRAEKAdAhQbQCgmFaER+fCAMKFBiAGCYX590IxQoVoVoJiAW/PjAtDjC/PvihloQEPgWgGj8+UIw4QIAEQgIJhCAbAP58odAgGwYJEAwDTAMOgQAhWhQoBtoBhxgGAbAhwhGAQg2gQ6AQhQRBgEIMIRw1tXbIG3WYkrEZdrNbU2hCYOBiNWdiFvvjyn1BU5aQyy2JYz1HGPQecV+bUadZjlqK10F8RCjqMTJsWsCCIrezNvHVjiXr49/3RYKaoWYLqbj3jsMWJyxmMPQQQYUECKiC3r281GktklCaXbDYvzdhhJvfC19LWit/+Ys3/RE/5g/9mLVvHsEViopcpgbFcANfIrbXtiobx7orS07zhNZsJQYSoF8UxU1vwxX8II9f/MSb/oif8wf+zHvQ7/TZk2VLNKiiZMRCwnklQ7Bbgc0L2ve1xFY3d2cKmesksUuGOIC/qi+kXOj3DWXMlzOfY4HR7YBnhYNa9+yAt/590AwQIVvz4RFC0R+39ommp5k4JjKAWUthBuyr61jbXqiRA/PhEDvx+gz+5PxpFEfu1vc9VP5ppCyxgZsQmlz0SuWHm1/W1vwi2RmPJ6fpo+ymffLjTzBAgQbQIKRgQTCMAIEEwoBpgQTAMADAMEwoBsAmHNDTAAGBeDDSYB4giABDhAIQRCEFtIDznTwgJJ4f5RXtp1BK5D+UeW15haalzkLXtpfW1uuO2cylVA6o03tw6NKnLykhhKGE52z67/m8CSOiMd/4R6FOEeHN4Tk1vGNPt4dXsJB8zaOTbM8JKKniPLjD6yfhHq59a/yir7brncEWJ7dAP4mL7aGudGzgo9rgYhfS5t3dkWTd7ePC2ZuDYW08c4oNFIwvfMm9+Fu60SchQkzDa38DrGytstF64bdTTw6hlzBj1iE3TvzNybnS/WBa38vOJy8boaJKK5yin0fO9qT8eVFkiscpB9HTvak/HlRRTeT1vp0v2Jn3RrNoyHk4b6ensTPujX4SgRzCvlYsPOy8X6uNb37r3jLuUXb7zqiZIDFZEo4SoNhMe12L21AJwhdOiT3Qc7diesrnGpWEsC5JQZDrK6gd4gN1EQG/f6BP7k+IkUvk43geXPSmdi0mZcIGN+bcAsMJOikAi3Xa1s4ue/39X1HcnxEgql8m5vXf7GZ98uNNm1ktWwtMRW6iyg+RN4wqir5kpiZTFHZSmJfWAYrfCeBNrX1zyzg1mxJstcc2Q6q313Q5k/rEjU9sVG9QozDkw2u6zjTMxMp0ZkUm+B1sSF6gVubf2e0xcN9tuGjpi6W512CS76BjcliONlDHvAHGIqaqJ6ILuyqP7TBfvMCTPVxdGVh1qQR7owqRRTaqYSFeom6sxu7eJOg90KZTTaWYDhenmjMEAo1uvqYdmYgjeDCiF3Q2z8rplmNYTASkwDTGoFyBwBBVrcMUVLlI3hfnfkspyiqoM0qbMxYXWXcZgBbE9eIcBmVfptdKU2aZLB6i6g+V49g18xnGG0m786YmOXTuyZ9IJcHrt1+EdO7u3XoZoIJ5m9pso3w4b2YhfquuZy1tYwRtJgGDeEYKY0BoJMIiAYIaRD4FoB4gwAIIghCBOmYRcw4RE7w1QRb3zHV23iWnEMqxmUTUT1xksMKk6jXvtxg0s+5I4DIRF7TqMSBgey/jElTIqBV1ZvO3Fiertjj1bcYd+jXnLsE4XtiAPVlePOpm4dWyPuiL2jteWgKhUIGRDG1+64z7xDKGrRlGHsyvcA98c+OHZGXTUkm4B048BFe2iBc5+dh7rx3bb2kUIlgEs+gGZPcIq9S+FiZgBOtsQJiRXPKWnwePPhJo0/y/Ijj2zWkzMjnfP33MeVewcY5YtY3t3axFTKvM5dI+cdWlxDg1o5aruDt1ucVHcYSpAXttfXwjTYwLc5CZqKwzZlHdmALHrjfrR00nhy2GKtymn0bP9qR+8SYtNoqnKmbbMn+1I/eJMZsVG5M29IJ9nM/DGyRivJc3pBPs5v3CNqhKMIc4tpEHMNXkHtBqrEeRjd2W+RzBuD2xgQf0oP8AWI/e434awGAbrvarpLH/ANeSP+tR90a3ygn0dUdyfFSMd3Yb6ZSftEn4ixsPKJ/V1T7K/ElxRn/JpLV69cQBwy3db8GBRQfJjGl72i9DV34U80+Ko5B8CAfCMy5KWvtD/YTPxSo07e79BrP2af8ADeIMq5Pn9I03fN+BNi1crz9CmHDHMP8A0r/MxTuTtvSVL3zfgTYtnLG3QpfamfhWKOnkjUfJ6huPPYb9iy5ZA82bzjz5XFHNU7cRMZQewrcjzVfKHcjxvS1H7Q3wZMM5Yj8xT/bH8DRA7kkPzFR9sPfLUfwEUvfiZauqzxxD3S0A+6LjyPm8io+1H4Fij7+t9Oq/b/u0ijbNmSwsmUqiwWWgA7AotGOb9ALX1ajTEp8WlS2PmWJ8Y2ahHzcv2F/DGKcoD+kav2pfwJMQbJsYk08gnUypd/FBHYY4th/o1P8AYyvwLHbeCmwCYdeGmAbCEGBBBBgw2HgwUREZt+kxy8QGa/dEmsedUmJGGeamJMZhYnE5UhJEucjy8xxLC9791rf5wynp3lvMuxbFhIJ1C2w4b9Vx74kaemcBv7VrAH6tzf7/AHQ6oAJOE5qSPPUEdUeZfOcS9jSiMRMKvtrd3ngSCRfUjUjLLuy+/rj23d2UZVzmRYC5IzOgAAiZE5rWKMfZIt747qOddukoVUtZdSGOl+22fjFm3GGe3EzOFW3vJRiL4GYKCcj0eoG3WMx2iKttDYrTMLhrhRpYZmwub9ZsNdM4tG/E5TpYt1HiOIiI2ZXWAurEWGltO0xa22w12pmeULRSCt1OoOcRU+RZzMGXZYdkWKvngsbLYt46xEiU0yYJaC+LI8czcW+4xlW0td6RlcNzdlu01GBN1AcG2rZWAHeRc8BeNjisbk7E+ToznF84BYOLOoF/K+WUWa0d1IxDzbTmThFS5Vv6rqPakfvEmLZFS5WD6KqPakfHkxkxZ9yUt6RT7Ob9wjbxGFckjX2kn2c37hG6iEog9sihpFNRPlyUs2LHzalzM9YYbC7OTnlnxjOts8p1TUNzdFLMoMbKcPOVLeyouqnsAY9sQO/+3Hra50XNJb8xITQFsQRm73mcf1QsbJupuxJoZarLAMwgc5Nt03PHPgt72XQd9zAYfus302kH/wAiT8RY2blHPo2p9lPiS4xPdNvp1H+0yfiLG1cpR9GVXsp8RIDO+SRr7Q/3eb+KVGpb4n6BW/stR8J4yfkfb0l/u838UmNX3z/q+u/Zaj4TwGPcm7ek6Tvm/AnRb+Wk2l0vtzPwrFK5NG9KUnfO/d50XLlvNpdJ7cz8KxR18i5vS1H7SfgyYZyzn5im+2Pw2hciZ+iVH7SfhSY8+Wxvo9N9sfhvED+Rk3kVP2w+GsUTlBf6fWe3/dpF35Ezenqfth8NYoHKK/pCt9v+7SKN9of6OX7CfcIw7lDa20qz2pf7vJjcaEfNS/YX8IjCOUhrbTrPal/AkxBt2wv0Wn+xlfgWO60cOwf0Wn+xlfgWO0GCgYBEOIhsA0iDAhGCFDobDhBThBht4MBCvs95ZcjpLfo6kqO0am3fENtF1lXmjiQHN8ivXbTK58oukUffpyqlfqOSD3nj744+o04j9T0uh1Zmdkut5+BSeqOQbKlzZKGcWJxc4VDEDEc1Bt1ZeUQeydqfKKWxPTC4G9odEn3RFb4b5zKeYJMlRfCCWPUdLDThHNWJm2HbMxjOT94tmFmE3EbAmw6tRHPs9sMu36pt/Ee4xXJ++M9wodRh7B5nTsiWpVaaQi3BmuqDsuOkfAXPhGdqTHEsIxMzMSFXSHDLmsxGN7KgyuoOpOueZ7hF35P9gOagVOHBKRbISv8ASFlscN+rPpeA4xE7c2cZtVKkyx0ZSXJGiD1cRPdeNZ2dMRpSGV6lrLwyHRH3Ru0YiZ+Tj6m8xHEd3TB/PugCF+fdHY88oqXKz/VNT3yPjyYtwiocrZ9E1PfI/eJUBmvI+3pNPspv3LG9pw8I+f8Akab0on2U3/8AMfQCaiCPmPdFy9dRFsy1TTk9p51GPvj6cGo8I+V906pZVXRu5Cqk+QWJyCqJi4iewC58I+o6moWWrTJjBUQFmYkBQozJJ6rQHzXui30+j/aZPxVjb+U0+i6r2U+IkYTudMvX0R66mR8VY3XlQ/qur9lfiS4DM+RlvSR/Z5v45Ma5vkfR9b+y1HwXjEOS3bUql2gjz2CI6PLxk2VWYoyljwW6WvwxDhGy7/V8uVs2rLuoDyJiJmOk0xGRQvXcsNOEBjvJc3pWk7537vOi6cuh+bpPbmfhSKTyTIW2rTEfVE5j2DmZi/ey+cXTl3Q8xSNwE1we8pcfhMUdfIefodR+0t8KRHly5G1PS/bn4bwzkKqVNNUy7jGJ2MrxwtLRQbdV0byjx5d6tRKpZVxjMxpmHiFCYbnxYW67HqiDo5DT9Hqvt1+GkZ5ykt6Rrvb/ALpI0LkLU/JaluBn2B7RLlk/eIzzlOQjadaOJZT5ypZHuIgPoWh/opfsJ+ERgfKc3pSr75XwJMbrsKqWdTSJks4keWhBHcMu8aEdYj5/5SKxZm0axkIZcSrcaEpLRGt/9lI8IDftg/otP9jK/AsdscmxZZWnkKdRKlg94QAx1wAhtocYbBQIhXgQIBwgwIQgHwYjNo7eppDKk6ciO3qoW6R7cIzt2xU9s8rFDIbAnOTmDWbCMKqAbMbtbFbPIa9cBoEVLfmkDy5gvnYMvYRcfwixbOqucVWIIxAEAgg4Tn0rjI2t4mIraNppNlIGFh0sibX6Q7NbXtGnX9x19HxqMe2PVGXUTE0DENbvGfvic3s2AKgS5qZPLFjle44Ajq7YqG8OKnqsYHeOux/wEXrYddLqpQKvY2zF879RjjtmuLw9KsxmayqR2aEzbpFdAAQoI0LE9RGnG0Wrk5kFnZyuLm/VJOjPYC19eiG7h3x5z9jNOnCVLJb9a5yA4knvixssrZ1PgBu7G7Eas2luwAC0Y793LLUxjEcHVNRIlz5dO7hTUTQJkwm18iRLB4A2wjtaNBRQAAAABYADIAWyAj5n3jrDOnpmcS9PEpK2JvhtbQ3AN+Fo0zcDftFky5NSSStgJt8WoxAPmTodeyO3Rrtq8nqLza2PCGmgwobLcMAVIINiCNCDxEERvcxwiscp1FMn7MqJclGmTG5rCigljafLY2HYAT4RZoP598BifJPu3VyNorMn002UglzBidSFuQLC/hG3X/PlDYJgPnjf3cWppaia0uS82nd2ZHlqXwhiWwOFzUre19CLdw4dg7A2jXFKdRUCSCL84Zop5ajjhbo5cFGeUa9s/eypJkzJySuYnVBp1KFxNVyzKpINwRdTFp2XOmujGegRhMmBQNCgY4G1OZWxiRaJbNTRtTuwjZG51bI2jJPyaeZUqrlnnMHRMtJw6eXDCLxsPKLRzJ2zqqXKQvMZQFRRdicaHIdwMWIwYrWwBeTKqahWeqMKjHMx07dFzK6IUrfLECHNjqHFtADU13dqsWEUlRiva3MTL3/4Y+qT+fKDeCM15JNyZtIXqapcE11wS5eRZEuCzNbLExVcuAB67C2b7burtCkeQThe4aWxGSzFvYnsILKexjEhsmbOaWTPQI+JxYaYQxwHU6rYx2XgsxicPmLaG7tdRzCHkT5bC4EyWHKkf2ZiZEHvg7M3ZrqyZ0JE5ma15s0MqgaXaY/AeJ6hH0ltarMmROmqLmXLmOAdCUUsAbcMoi6fbjtMoVIUCokPNfW6kJLYBTfTpnWJNmddO1ozHrEZeu6OwFoaWXTqcRW5d9MTtmxt1cB2ARS+VfcabVMtVSrjmhQsyVcBnUXwul9WFyCOItbTPTCYbFYPlz5HWSry+bqpd73QLOUE6G6gZxaNx+TyoqJqPUymlUykFhMGFpgGeBUOdjoSQBa8a1UbZqDNrJUhFdpPyXAM+kJtzMxdIaKCRppxjzqtuzVaucLL5mlUgA4uceZzYe5OgXO1rXjHdDbGhafXnjH9YWMmEIh9nVFUWkiassq0tmmOgYBXupRQGa/qk37RwiXvFictdq4kDDbRG70bSampZk5ACylLBr26UxEN7EcGMO2dtBpk2pQgASZioCL3IKK1z5wzzhlGnO3d4ft/2HeRCAgEwrxWDyratJMtpkxgqICzMdABGN7y8qDz1nLJLyJeEiWVIE5jcAMz/VFiThXPLWLXyr7TkokinqGdZc0u7YBe/N4cCtxtiYN3oIxxZVOaaaWZxPV1EtcsLITxy6gTfLh1xGUR4uarcuFmvNMyZMxY73xLayjE187j3CPej3fm1ABp1eaxNmVVyXxJF87jThHtsiqkLTT0mLeaVDI/FSGC82B2gk34C51EaByObtzh9LLkI1wspSMTEMVvMBHRXEuRBvcDgYyTDUZspaeQy/VSUFBY3OEACxZmGLjmWHHOI55wEwjTQAAk2NgLe6Op5zNNeWAAQpX1sS4xhZbgG4v0+rhxOUcHLTMdtbtwuL5AG2XXHN1E8RDs6SOZn4Mk5TFtNBtnmPMiKlsiZOMxFp8XOsQqhNWPDs84vvKdTXcE6YiPP/KLByYbvS6aQaxx05gOAn6kvs7WNzfqtGFLxFOW3Wpa2rmJ8EpSSTs+nRZjc5UzLc4wtqfqr2Dr46xT9v1+J2xHJbjW/eb+Zib2zWM7NPfRQSgPZkp8SR4CKJWtiGEnM8OsjpW8bRppXdZnqX215eKAllmHo3JIU/WUKMIB4Wub98dizvm0UEq3r2JF88srcB1D/PxkEtqeiL5WGdvWIFtDfLv74lJNKzqGPRN8lYEWAXIkDPI8eIjtiPB5szmcysGxN7noZYZmJk3zRr2Av9XiD3e+NH3R3okbQk85JYXHry79OXmbBgbajjprYmPnre3aTArKAIATO4FjcdEgDK4U6jr7I4tgbWeinyp1NN6ejBgVSxtdXzsVP8L5ZRnEMZfV4EGKjuhv9TV3zdxKqRk0liMyNebbRxkdM+yLaYqCTBEMgqcxAZpI/RNn/wCtk+JOh4lq4phUEmmNbWrNuzBMRxCSGIOXS0jl2bUialFTIGM1Noic4wtZZavMJYta2jCJKk2gkqUqVAUUk2prVnllJA6TGWLjS5vnbhwjnj19nrXzHhzmfnzu5j8fF5/+Du5kUtTidpdFPdVDk/OCYFltcHMhSoECqeYJdXzpYTBs2nx3PSEzC+O/be8c2zNotTpSzqhmQtQT5aOQSS4mgy1yHrYAtvCFtSsKJPFRi56ds2QACrFnmBW5zQagkk9WcXMY9eRFbZxPr9XOPy6anZ5nVM4XtUqtE9IWcr82oTnymdjmHv2x70GzzMrJjg2qZVcWfE5DfIyllst7FTcR4bxbTveSwAny2o2orKRMbEJfOkNxH9ICOwR71e0ucrZKmwqpVc0sBVYN8jIbNjoVIwm8XjLCN81+n4j7T4+U5ctDIE56CVMxFHn7QDriYYguJgCQb2uoyhmwaMVHyCTNZzLCVhADspBSdhQ3BvdRkOqOjYSnntnZf+42j7w8ee7sxpIoZ3NTZiAViHm0LsGaeSoI4A2OZyiR6+zK0zETj4/7Elsxcew+nnemmnMnUB2Bv3gRw0ux5LvsuWynA9NNd1xMMTNLkE3N72vnbTKJLd6UX2KqqLs1NNUAcSRMAA8Y5dhVKzJ2yihvhppqN/ZdZckMp6iDF8vo1ZmJvjzt/bKBkzJcympRVTLKKGe0vE5Qc8JgWXY3F2CjIdkWTbtQzbGRixxPKpcTXsxxtJx59tz5xX9k1i08ilmTDhBoahEYqT87zoZVGXrZZRYt4xMOyAXDGYJdM0wW6Vw0pphIHVZie6JHafk2anv18t3+U9vyg9qUi052pLlXVFbZ+EYibAvcgEm9szHRtHZsrBth8PSVjY4myuiTDle3r5+7TKOfatWs/wD8TmyrsjNs/C2EgNZ7Ei4va4PlEntAfNbZ7WPwUhx6+q5tGM9+M/yzNor8nZOZumGgqnGZNmsrYszrfOIyq2eZFJOaWHWVMoJLs2IkNPxgsbk5NhMS+3ZTPMRVBLNs6pUAcSVQAecRFVtE1FLNSUzPKl7PlK6gGyzw4xA3HrBAb9ghbvKaWZrWfjGf4nRvcx9IC+XNUPd/TCJrYFFLFZXuF6QnWBudHRHbK9s2JMVzbtYs9doPKuyGXQgNhYA2nC9rjP8AwMTibVSmn7RMwHEGSaEA6TpzaKWS+RsctYsTGc+vFhatvZ7Y74/GmtRMNhoa4B67Hzhwjc85TeULcqZXmVOlMheTe0qYPm5guGIJGl7W/lGKbWpVRpyvLaROR1tKYkjCcioyzscJv1X1j6lkE8fCKtyibnJXyHwqoqFF0fS5F7Kx4g5914w3cs8MEqNoSuYp1lyUEyUcTzCM5mZOFxxGngOGkbPuhv1JqUmMnNyWW2JJrquRw9MXNiouxJFj0NMxGGS6Elikw80QbHEDcEHCRbsPXaPZdkqZE+Zz0stKfCJd7M4uBjUHUZ5ePVnsljGX0JVVJJ6RxC5Ia2TtcWC9K4AupzGeo4Qlk2AsbfxiD3ElYKClV1wkIWOLM9JmZT2dEjL+UHeHeBUQhDmI4Na+bfJ6ehTbT5qfymTrBs8wRbvuI0Xd5L0VMrC7czKytb6g4RhO9de81gWNxfPv7ffG7brTy9JSM2rSJZ/6BEtXbSJPaRbUmI8IVPfiQ6WBIwtrp138oz2YLviDHLUdRvln3ZecX3f6YxmkcLZX7ooezwGYBmCjrxEG49Xz07fGM+n8Wnqp7Q6pUvolrEEZDPIXQtY2NgOF7+ItEjVVfyWSHZxdr4Vzu1hmAcz6xU3OgtrHfT1kqSBz7qj4RqbgHM3t9a2XfnbSKttSrp58uaTOAKuBJQq5dlyBucwovibO5NgCY64hxuLaNZLqEd5rTGqGI5sKRzai9sGC1wMI4cQOuOGgqQiTQ0hZhIAxti+b7RY2Bv1x5bNr3kOHl5ONGzuO4g9RMSuypdXUI8mWpZXYu7EasbXJJz1A8ovZEVs+sEp8RQN1C5FjwIIzFo27kQ3nnVMudInuZnNYSjsbvha4KknM2IFif1rdUUc8m9SJQHOSQWsWDA3Um2QbPLLWw4xYuSXd6dSbRbFmrUzhmFsOLHLyHHhfOJmDEtmhQIV4qEBAygkwLwCIGUK0KAf5wBtAI48YRgEwCA/PjEbtbZJmtLmS5zSZksOFZQrXV7YgVOX1VIPC0SJMK/8AGExla2ms5hzbJoFppMuSlystQoJ1OeZPebx0+EIw0mITMzOZEjshGATCvFQrQIMAiAF4EG0AmAbaARBMIwDbQCIRg2gPSezixRQ5LKLE4Qq6M3b19sOScpOHECRlkb2ItcHzj0Zhb+IjgnyAgZpSJjY5tpfQEs3cB/wgcBGjLbEMv5YdzwStVLyBYCdn0QDYYwDxvkevKKvuBuj8pmLOmoeYQ3VTpMIOnaoIN+s5dcbdvDISfSvKnD+kUqVBFwesd2t+6IIKtMkuVKWwUAKBoBoL9t4x1NbFdsN+jo7p3T2M2lMJ+bTLgT/DuEZ9yg1qyAJUvNvrN/P88Iu20K4SEY3zzz6zxPnl4Rhu2NoNPmu7G4Jy6rcI06Gnuty39Rq7a8OO5Y5nU8fvj6R3fZZNLTIyTjMWWEVQFAOEWBJYjUC/ZePnvYUkTKqnS2TTZakdhdQY+lpq4pin9UHzMbepntDn6aucypO1ExzAa4CXKxriZTomIXsQSb4bjxMZDtzKYUHDj48D5Rt+9aY7i3D8iMZm08tKmcsxsCAMR0cRJIuqjquSBfgLxh0s/qln1VcREubY2yWqWKLMlpYZGY2EE5WUWBJOfV1x17ubtzqmaVSUzhb4rEYbjL1tLd3+MWPkr3TWsnO1QG5lBcLmFdibAE3va2flG1bG2UKeW8uWqIl7qEWw7Trn5COu1nHEM+2ByWJLGOcS7dQyHaLGLfTUiSUJlSbADhgzIJunrai1urPvj0oNmvTypymbMmFyLFyhtYZtZVAuScxn6qxCU9LMp6GbJM1zNd3ws4DYdQpuoAucnI1uSLmMGXZ67V2gRkQQLixsQDcag6dkc+6951UhUkWOJiOofwOQ8Yi50+bLpaWXcTJmIc4dAEzIyz0Fh5xbeT9RacQoGY6XWM8re+LEcpMreDCvAEGNjAjAMIwjAEwDCEIQCMCDABgFeARCvCBgFAhQIBQiYVoFoA3hpMKBAIwIRgXgFChGGkwBgXgEwiYDsnWORHb5ZxCbVrrMBLIOuJbWGfWRobwoUcWteaxw7um04vPLgx2GJjc+XgIjJ8/Vic9R35WMKFHNl24Z7v5tg83gU8LeepjPeZNr6i9r9p4QoUeh08Ypl5nUzm+Fk5PJ1q6QBkWYKSQDxuQOrIa9kfQHbAhRp6n3vo3dJ7qu7eub2tft0H8zpGY1+7pn1iDMIw6RAueic/O/+doEKObQtMX4dHUViaN32RSLKly1VADoLkDLLq+6OmpLXCi2IjTTPz7z4QoUduXBhB1zzVPqFiM+i1x321/IiBm7UxfyPZ74UKLDGUJVE3uP8fDrjSNz6Hm6dT9aYA5PYfVHl95hQo2Va5TdoR/nChRmhGFeFCgEIUKFAAwoUKARhQoUADAJhQoAXgEwoUAjDTChQAgQYUADDTChQAIgQo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Taboo: eXtreme Dialo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Рисунок 6" descr="tabooicon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305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thank-you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sz="4000" dirty="0" smtClean="0"/>
              <a:t>polite</a:t>
            </a:r>
          </a:p>
          <a:p>
            <a:r>
              <a:rPr lang="en-US" sz="4000" dirty="0" smtClean="0"/>
              <a:t> present</a:t>
            </a:r>
          </a:p>
          <a:p>
            <a:r>
              <a:rPr lang="en-US" sz="4000" dirty="0" smtClean="0"/>
              <a:t> </a:t>
            </a:r>
            <a:r>
              <a:rPr lang="en-US" sz="4000" dirty="0"/>
              <a:t>you're </a:t>
            </a:r>
            <a:r>
              <a:rPr lang="en-US" sz="4000" dirty="0" smtClean="0"/>
              <a:t>welcome</a:t>
            </a:r>
          </a:p>
          <a:p>
            <a:r>
              <a:rPr lang="en-US" sz="4000" dirty="0" smtClean="0"/>
              <a:t> </a:t>
            </a:r>
            <a:r>
              <a:rPr lang="en-US" sz="4000" dirty="0"/>
              <a:t>service</a:t>
            </a:r>
          </a:p>
          <a:p>
            <a:endParaRPr lang="en-US" dirty="0"/>
          </a:p>
        </p:txBody>
      </p:sp>
      <p:pic>
        <p:nvPicPr>
          <p:cNvPr id="12290" name="Picture 2" descr="http://handmaidcraft.files.wordpress.com/2014/09/thank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2421" y="3352800"/>
            <a:ext cx="5141579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9800" b="1" dirty="0"/>
              <a:t>pirate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treasure, </a:t>
            </a:r>
          </a:p>
          <a:p>
            <a:r>
              <a:rPr lang="en-US" sz="4400" dirty="0" smtClean="0"/>
              <a:t>hook, </a:t>
            </a:r>
          </a:p>
          <a:p>
            <a:r>
              <a:rPr lang="en-US" sz="4400" dirty="0" smtClean="0"/>
              <a:t>parrot, </a:t>
            </a:r>
          </a:p>
          <a:p>
            <a:r>
              <a:rPr lang="en-US" sz="4400" dirty="0" smtClean="0"/>
              <a:t>skull, </a:t>
            </a:r>
          </a:p>
          <a:p>
            <a:r>
              <a:rPr lang="en-US" sz="4400" dirty="0" smtClean="0"/>
              <a:t>island</a:t>
            </a:r>
            <a:endParaRPr lang="en-US" sz="4400" dirty="0"/>
          </a:p>
        </p:txBody>
      </p:sp>
      <p:pic>
        <p:nvPicPr>
          <p:cNvPr id="1026" name="Picture 2" descr="http://static.arvada.org/docs/1328026975arvadacenter-pirate-tattoos-big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2895600" cy="5007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memory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Remember</a:t>
            </a:r>
          </a:p>
          <a:p>
            <a:r>
              <a:rPr lang="en-US" sz="4800" dirty="0" smtClean="0"/>
              <a:t> forget</a:t>
            </a:r>
          </a:p>
          <a:p>
            <a:r>
              <a:rPr lang="en-US" sz="4800" dirty="0" smtClean="0"/>
              <a:t> brain</a:t>
            </a:r>
          </a:p>
          <a:p>
            <a:r>
              <a:rPr lang="en-US" sz="4800" dirty="0" smtClean="0"/>
              <a:t> </a:t>
            </a:r>
            <a:r>
              <a:rPr lang="en-US" sz="4800" dirty="0"/>
              <a:t>computer</a:t>
            </a:r>
          </a:p>
          <a:p>
            <a:endParaRPr lang="en-US" dirty="0"/>
          </a:p>
        </p:txBody>
      </p:sp>
      <p:sp>
        <p:nvSpPr>
          <p:cNvPr id="6146" name="AutoShape 2" descr="data:image/jpeg;base64,/9j/4AAQSkZJRgABAQAAAQABAAD/2wCEAAkGBxQSEhUUExQVFRUXGBsbFxcVFx4cGhceGBwXFx0cGhccHCggHBolHBgYIjEhJikrLi4uHR8zODMsNygtLiwBCgoKDg0OGxAQGiwkHCQsLCwsLCwsLCwsLCwsLCwsLCwsLCwsLCwsLCwsLCwsLCwsLCwsLCwsLCwsLCwsLCwsLP/AABEIAMQBAQMBIgACEQEDEQH/xAAcAAABBQEBAQAAAAAAAAAAAAAFAQIDBAYABwj/xABIEAACAQMDAQUEBwYEAwUJAAABAhEAAyEEEjFBBRMiUWEGMnGBI0JSkaHB8AcUYnKCsZLR4fEVM6IkQ1OywhclNDVEY4Ojs//EABkBAAMBAQEAAAAAAAAAAAAAAAECAwAEBf/EACQRAAICAgICAgIDAAAAAAAAAAABAhEDIRIxQVEyYRMiBEKh/9oADAMBAAIRAxEAPwD1qKcKSDS1wnQKK41wrgKwBCK4inUxqzCIabS11AwgpKHdsdu2NMD3jjd9hct556LP8RFYbtH9oN64Y06bE6O0EnkT4hH/AEn41SMHLoDmkekuR1wPXiqT9s2AYFwMfK2Gf79gMfOsX7K3X1Iu3tQwbbcAUvJC+FWMbziS4+4UYftG0hdRLFENxlUfVUspiYByrCBxGYpXp0DlasL/APGl+rbvN8FUf+d1P4U8dqk/9zc+Zt/k5rPHtstuFq1nurjJvBDO9trtvZ3ZhpJtg8jDDir9gapjbBRVEuLxkAwWAQ2/eG4L4iDjBHNbZuQU/wCIN/4Nw/A2/wA3FO/fTGbN3/8AWf7XZ+6hg0GoNpFN2W7pRcO9l3XFZWaGQAqrDepZcjECuTsi6Gtu19vAqB1klW2M7mSxmfEo3HJCndM4WzWwivalvg71MTDW3GPOdsdfOpLWttMYW4hPkGE/dzQgds2bTs1xiGZO8XwkxaUPt4HJ2XXjnxR5VZudq6dgyu6Nt2h0dSSu7aFBQjruHTz8jWv6NYVNctCUsWRHdv3RyALT7RIJB+iMoSCrcqeDVm211RnbdHmBsb80Y/4RWsbkXpp1VbGsRjtyr/YcQ3rA4Yeqkj1qzFEI6aQ11dWMLNLFNFOmsARaVaULXGiY4UsUhriaJhpNI4pwpGpaCMiupY9fxrqFGsnrjToppGaIosUtM3UsVjHE0xjTiaw/tt7dLpi1nT7bmoGDPuWiRI3fafrt6DnyJScnSA2l2aHt/wBotPo1DXnALA7UGXeOdq+XHiMAedea9tftB1Go3LZHcrkeFhuI9X5/wx8+ayeoa5ed7rub10hifM7YHPpJ8OOnFXtF2W2HdlW2EO5TkEMPHLTBSMgnPi9M9UMKXZGWRsgAO5QxLk7onCgr70n+aBAHX1zf0Nu6xVisLBDAqoEiRIJ8R6ADymreg7PlVCgIgMhmUb2MASoIi3MDMSZOFwaILpLc+4pYfWbxN6eJpMVdIk5B72WvaZdIxd7e1y7uAdwCe4N0THgQEzVvs7WaEOtpCXZLIZXId9ysWHOSxkkkkfX58VTeyurFzTGw5EWh3ZE4NtgQn/TK/FTVjQafTWHG333JG6SSSSlptxHhXc9sAjALzGSa86fyd9nSnpUN7X7ZFu3uXvV8SBnOnuwqs6qzZSCYOJ6xg8GbsntVrloMbd5jLQRa2blDMFaHKwSsEj1qhre2jctbbdp17wuivc8IDqu9CAN27xiOmRRLtHTpqhaIubXEXbU5EkCGZJG6DkCQZBzE0NVswN9odXq/D3Fq+kJdYx3RBK7AoOLmcnw4JzHGL2p7VtXO7sd4u67G8N9G2wAFvo3hhvMJHMOfKrHZ2tYA27u4ugzc2wLnScYDHnaJxBME7Q5iS7N9pAsESIBduvnu8ugpo45S1Qspxj5KVrtPT39S1k2laEaLjqIfYUDhJXKDvY3AwTvEYk2buisEQLYIxx4cgyPEIODnmn2dMqiFVVHMKABJ9BUwWuiP8dLsjLO/BQbs22WL7ACxJaCfESVaTnOUU/f5maWq7Mc3GK3mtl9oRh9TajJs59wzujmRzxR0LTWtgiDVJYk40iccjTtmd7W1lywyrdi9vNxlteE7srsJO0G1bXq3iMkCSYBl7K7Wu21Xe3eiMzg5+y54HkHk/wAVDdd2aLDM1xydzD6V2kvmAGY8MJgAYzgDiodTauqyuv0lsjKACQRkEGeCCZP8nA3Guf8AGlpnUpeUb3RaxLoJU5HKnDCeJHkeh4PQmrBFYHs7tFH8Vp/EpPunKncVPOdpKnnDRwa1vZXaouwrQLnpw8clQcgjquY8zSOFFFIJAU6KQV1KhhwprU40m2sYappZpKdWMNrqQiKaTWCLXU2R611ABODSE05zSGsA6nTTJrH/ALQ/bD9yt91ZIOpuKSvXul/8Rh8cKOpnypopt0gSdIrftB9tBpw2nsMO/OHYH/kgx5fXII/lGfKvMNDoJYlvOfmckn4k/OqensNc3Sdz5LMTLFjJk4kkz+PxrSrASV8RMbQT7xaAo+bMP713Qgoo5ZS5Mj7PshCLSJuiWAxNsnAknC446gYANFB2eS266QYIIUe6CPOcuQcyYGAQAajt3rdhAshmzuKwSSPeJPEzJieAY4w0am64GxSFMGWEE4Mqdww27yHAbrFPQjdhF8fr51ANZbGC6/IzMz5T5EfGq/8Awlrm5blx3nbAXcCCo2mCDickgDk0W03s4WglQIyCwkzMyB0znpyaNgKvYeutXNT3BkpftvbeMSGnaQeZVlgH/wC5W+tdm2Le3bbRdhZkge6XYs20dBuzAwDQjQez9pCDEkEEdACDuBAHrnrRkLXNkw85XY8cvFULqvGjIpK7gQSMGDzHxznmojo0Lhyq7gAoIHAXdAHwDsB6MR1qyFpQKeGKMehJZJMjuWpUiSJBEjkT1HrQjs7tXu0a3qWAvWQAxj/nA4S4igSxfA2gSGlfKbukS8jXN7C6hJa2cBxOe7IgKQPqtIMYPEmhqOxHv7b1xu71KZslcrp55WOLm4YcnkTt24NVS9iBTSXLjEs6C2v1VOX+LQdq/wAon49BaFV+z7rugNxNj5DLMiQSJU9VPIPMETmhXtp2k2m04uqSoF1A+0qGKsSIUtgEttz5TRrdAH/8UbTnZq2AXPd6iIVwJO1wPcugDgYaMQfCL/Zt53Xe67AxlEPvBYEb/wCI5MdJA5BqjqOxnv29Pb1Ti4qLN9QIF64FAB8MQoYs0CMhDiKtdkWrqb7dwm4qEd1dYjcykTtfzZeN31hHWaxmWdbo0vI1u4oZWGR+Y9fWsVd7Pvae4wViTukKWOxwdolZJ2gBT4REEnpg72qnaOiF1RmGXKny6Z9D/lU5xtD458X9GAt3ReJNsmzqV3E23mNzeDc6qdrGBgmTwcjk4N0A/WG0llxBE5XByDMf6kVFa05adybXBhsDcNvGeSMmPQ45pbmrAlbX0r8FV4U4H0j+6nnHvHoDXOdZruxe0heUgwLiQLig+fDAfZaDHzHSiIFYLR2zY2srfSjLvGHLEbty9UOBHQBYggVteztaLqbhg8MsztYcj1856gg9ak1RRMt0ldTqARgrorq5qARpNMJpTSGhYRvyrqWaShaMWWps1x601mA9I8+kUwAP7W+0KaHTteaC3u20n33PAP8AD1Pp8q8Eu6q5qL7XHYu7ncS/DRIx5KsKIjy+Z7279oDrdQSp+jQFbQJwQJ3NAB8Te98Ng6Goey9N3aZXxTgLxuYe6ATjAknpE/HsxQ4q/Jy5JWWNDZS2vAUAZPA9MnnPHpFO02qVbqg7wqgsJWNpIC+Y8AVnPSJAzAp923t53PdPG2PogZEqG48pMT5gcENP2UqoynaWuAh2UQDuB6dOST5kn0q5InTRoDIXIJiTJE9BPTnFSXg31dpM/WJAAz5DJ4xS6K9vGcMMOD0IGf8AMeYINQm6X4bYhOGwGcn7P2R65J6AYNEBb9kLji9ct3HLgztO2ApUsdu4QCShXAGNpya2yJWCtahLcFCqhCCM+p5PqQRPUzW90t9biK65VgCD6GloWRKopwqHUX1tqXdgqjJJMAVWS7eu5RRaTobqkuf/AMQK7B5bjPmoo0KXnuKvvMB8SBWb7U7SJ1mn095Ctm53m0zNu+wC92pOM+/NsjJ2ZNQ9r2bpvrKpeu6cC9bhdve2mJt3rJUkgPEFSCATt4g1FpNHptTdvWLcHTXbSXtqeE2Lwd1JUc2rhgHbAyrGMmWSSCkGNNpG02pi2p/drwMqoxYujO4D6tu4sz0DAfao5NNUgACZMcnkx1+NBtf22pO3T3bXeC4V23QwS4yyGtLejatyf5oIiPJasHY72j7SK2NStgzfSw7gKCdh2krOIDHkA5MUGu6htL+7qA2s0eoXCv47ts7C/gJzdRkDnYZbBgmQtT+wvaIc6qy6tbvrqLlx0uAb9t0gqTBIaBCSDwq9CKJ6T2ct22tlXfu7Ts9q0SNltmDL4TG7aAzQpMCfQQ2lph6F7F0aEW7tq9cuWdh7lSwKKrbRhtu9oCwNxJEkfAs7AAkkAASScAAZJJ6CgJH7pq1C4s6tmkdEvhS+4dALiq0/xLPU1Ja/7a24/wDwqnwA8ahlPvkdbQI8I+sRu4iQ158ALmg17Xm3IkWelx5BueRRI9z+I89BGaITTSaURQAC+2ezFujdtlhyskBx5MoMN6TWXv8AaO22U2iwJ+jONu1SB0UhHbgLDGTxW8NBe1tCviYoGRgQ6kYEiC3HBEg/H41HJC9ovin/AFYBt9pw6LdVg9z3GUEq0RBlZ5kkdIBmOpnQavuWDH3CIufCcN8VJn4FvSBF3s57e57JLTLFGYnfIz707mMKoyNoLZPu0/s6/buKVtgoVkbPLaQCVIwVExKyB58TA6T0IH9f60oNCPZvUTbKEybeB6qZ2/dlf6RRealQ9iRXGnCuJoBI2WmkVLUbCgEj7uupf10rqWgkrGsV+1Ptv930ndqYfUHYPROXPzEL/XW0evF/2q9qB9YUkbbKhMkRuO1zJnHvgf01fFG5E5uomf7NTecoOREgeeP7DPy8pNpA3OwJCSqgCSTIDEDzJhf6T51Q7LtbQFXwsxxJnbgS8k5gfKSPOitphuVdwSykQ4u7ZPHdsdwk54JnHUE13HIyx2fowT31wKWPuxHhBAB2sCZBGRgRJwJNET+FK9vj9T6zQ8a4PdNpX27SFLBSZYjdtDFSiwD1kzgRFN0KJ2jaLXJQFtqg3V/8Rc7Ujgn3mj4A4arFzTrfCmT5gqY/uMH1wRkeYq1btpb8lk9Tkk+pMsxHrUHZd5WDhTgtuXzi54+Oni3/AHUAkTdm2yCCCQSDzPBLwMcSxOZ/AVqPZW+Aps9FAKfDgj5GD/VWd0XaCXcKWkgMNylZB4ILDIqzptYEuTzsjePNWwfj4Z+YFbQHsOaWwutm7dUPYythGyrqcG6y8EtkL5Lke8aXsS+1m4dHdYttBfTuxk3LQMbSety2SFPUja3U0ZtIFUBQAoAAA4AHEDyiqvauh70JAXejBkdt30bQRuAUgnBIKkgEGDREsr6M95q71we7bRLIxy2brweo8VsfEHyqbtXtDuYVF7y9cnu7fG4iJZ2+rbWRLfACSQDLpNJ3FnZaG8qCfEYLuxLMzNGCzEkmOvHSg2v7C8Dai5fCapfGL/Fu0EB+j2nmxE7gcmSeYg6sxe0+kTTA379zfdaA11h9ogC3aTJVJgBFyTBMnNC7tm3ZvajT6mBptWTcts2EDkAXLZbhWkC4p+MZFO9l9Udc51F9dly1ATTmfodyz3pDAEs4J2sRhZHJatTcQEQwBHkRI+40Xp7N0Z32V0i3bWm1d1SdQtop3kkM6SQC4GGBADZmCZFaMikrhSt2BmS9otLd1d/T6V9iord/ca27biiAoBlRs3s8RuJgN5GjOv1LK9vT2Aodlkkjw2rakLO0RJJhVX8gah7A+kfVX+rX2tj0XTnugPhvFxv6qMbRMwJiJjMcxPlNM2ZnBY9aUilmkpQCikaotVqUtqXuOqIOWdgoHxJxWX1Pt3bdjb0VptS/2vctD+siW/pBHrQegqLfQTv6c2mge43u/wAJ6r/l/pQntXQbiLtvw3FnKwCwPiIBIiTHJHVuJmohodffYPqL621BkWrSEL8yWlvnPwokdCcTeuH/AADy+ygMfOuaWO3o64tpUyL2T7Z3XLYbwuZt3FAMAkF1yQATKxjgtFbndWDvaBUU3F3FkIujxtBa2Q4kTkyoHnW8UgiRkESPUHIqOWNMrFiilpBXTUxziKaR6fOnVxFBBGR8K6n7qSsYQ8182ajWjU6i9cbO67cuA+jMSAPPG0f619EdtX+7099/s2rh+5WNfNq6dlgqZIiQMgdMD58D0yK6cOtkpq0aXsyy1u0xb3mAOBJU8efuj3umS3Q0absrcihWVXzuYqTMiDGxkjr6HyoX2MRddGwCkmAc/ZMZ45zEgggxidSrhQWaY/XAHJnpXWto5naZXvs1tFQHc5ARC3U+cRGACx4GPhUel7Nt233Bc4gnJBC7Z/mOZPWTUlu1Lb2ncQRH2FJnaM84G49T6AVLqLkIxHIBImcmMcZP64oilFgbt9VYfRpmGt4MYJW5xkkDaOi55ip00YSO7gMo25yGHMMeZyYPSTgyRUXYtnbbLEDc7Ek7txYAACW65nk/dxRK0smgg2UOzdNbQwid2yoqsuJIHusSPe6+L1M+Qt27ShmYcsBM/wAMgfDnzqIaV7zb7RVUtE95feTbUHDIAMu0gGFiCBnpV3S9kXrlh7jXipDbUKonduGYKH5Ylcjr0NI8kUMoNh72e1O63tPKY+X1fwx/TRSsvYZdLqxbNy64YbSz2wqE4bBCgNtBGQcSRzWoBpoyUtolONMcDTTXFq4GmFBPbPZzl01Gn2jUJghjC3rZMm25gxnxK0GD6E0XB/XlSUpNazHA0tNmm3GABJIAHJOAPnWADew9C9nvlaCjX7ly2Qc7brG4QwjBDMw64ooTWa1/tlYQ7bIbUv5WvdB9bh8P3TQe5r9fqm23GGjU8KnvN6C9Ez6DaecUG/Y6hJmr7V7dsab/AJ1xVJ4UZc/BBk1nbvtTqdQ2zSWO7WJN2/zzAi2MSc8k8cVX7C7AtWSe8h3kTdYQNzRCb2Mu+eQM44OKMFGDXdkbttuJwMFsegw3PnSuXoqsSXYIueyvfQ+ovveucZI2gHmEOB8hV/T9gW7RVhbkqVYMnhaUG0Ao0qRBMkMJ5ianNzUyxgQWwBtLKvj4kqDB7sNJn3yOlPXtJgW720bayxDGCNiqpBJWRuJJxIwPTKFCvo+zbcFbdy4GQEeJmlS2wAskqYGzg48TRFWV090NPeC4vhBUrtIChgTuzuZiVY8cGmHUpcba6MjAIwkRtNzAAuKfC8mIkE+oNOval7YgjeTi2R9YkYVhwP5hiJOOKYBCO03R1S7bncABskkwqliUz4ASRPOOM1ofZW9u0yqZm0TaIYEGE9wkHIJtlDnzrK6vdpk3r4iXXvmMbrkwCZgkgZAQERgDyo32Pf2XxHuX1A4gblBdSPim4H4JUc0biPB7NSK6kBpwrkLHAVxFdFcaKAdtrqWK6sDZnvbq5t7O1hHPcXPxEfnXgOmUs8+cGSYA4kbc8iRn7Ve8ftDP/u3Wetph95A/OvDdLZ3KucSJBmCII6eUz19341fH0MF7O624KQBJK+W7xSsD6hAj7uWyNRpLvfMhEbFG4g/aPhUGOdsP/wBJ8qB6C2Nmw5icYiDukAdBkAelXey7Zs77g90YcTLFR9bA5UknHQkdBFYZKdM2bDyVrsNlSKqa9SyQJkkYCySBkjz6cgE4olAJmQRE84jnnyig/azrNoHYWLHar5kmAYUeKY6jiuhnAgjpbO1VUxhQCQAJPnt6SZNTdn6JtTcNoEi2sG84MQDkIrDh28xkLnBKmodRc2qzQWgEx1PoPjWt02nGj0xGWZFZ7hUSbjnxMQvmTgDygVHLPiqRSEbZS1TC5dTS2fBbtg7jbcAptEbBb2tK7XjIAyIaRFGNdpN9l7S+CUKrHCGIUgehg/Ks1ptebDkANdvXCX2d20uiyGW2/dJtbdLFG3gfwhpGhXXlyEtLD7QX3j/lSJAdQcuZ9wMMZkCJ5Wi6H2ympsqWUEOuVb6p4YehVpHpFRWGxByynafiOvzEH50PfU6e14TqLjFzcYBGgEgl3Cm2AAZJwTyY5pdNrLYuqEDbbokMzFtxWQCGJMghTmYwtWwOnRLLG4hQUopruACSQAOScAfE1m+0/bjTWoFvfqHJgLYUsCSYjfwT6CTg4rqZypN9GoNUO1O2LGmE3rqW/IMfEY+yo8R+QrM6W72lr0LqF0dvcwC83H24P0mdvikSB0NVL/sulpR39trj77bNeckmTft21UEDa25Wggt1YZiTJ5Yp0iscLfZZue2l3UHborHPFy/4ZHmtqdxHqY+FU39nb2qBbVaq45FwjaICAKYIFsLtkwYJHUVeS0F1oi2M28vuXGCPciTlQMHp95OxeCd6WMAXDwJ/5mxhgAmZeIottlFFLor6HT9yWAtBUUMQVAJYY2qoBkmAxMgZIApLvaFu5ZJuTYk7SbkDa6wfh4GHPHgJ4zU//GLe62qyxultsQPcIV53EEMpOVicHGKq/v6X7vdtZIKl+7eTJe2YKqdoAZgNwAZsAyBFAYm1ek/ebSHKXFMqVCk23U527sTIwcdOkioezdQ+0XbiFVjaZbc21Zhmx76nduEfWnpFVU1t4q4tlTcco4CW2GzKpcQ95um4F2njp7uaZrLl3UrbWwzjaSLl254QQAyyO7ZQ7boIgbeZA4rGNDqbyou52CLxLGOeAOpJ8utUj2oYlVAXcBuuttySAJQBnHvDDBeazmo7ONnvdQjKbg+jQlSwH/JAFtclYJYDmJ8oAnfXrsuGC4v5NojMtbS0VjyJUc8EmhZqLfat9mt3QNlwruZkW3tB7skTcZmMjcm0D6xUgAgEiNO1XVLZZrH1iPCbarCOoktEKfFAO3AGYzWauXlXbaW8SAJeWO642Zd1IgzHngRxyYrWpS37iqsMp6A58AkcnDNQsNG8017v7BkgltwleDBO0rtdgfq5DETOap9m9oRZtkzuS/aQSIM95bjEYwRPEZFD+ze2CWE5k5k+eQOP18qtdn2y+pt2vDB1IcKCJVbSm6eDJBZVyQOeDzWk9GS2emA04Go0p6iuEuOAp0U2nEUUATb6mupa6tQDLftA/wDlurjpan/Cyt+VeIdnOIiRjpx5jPUV7z7W2d+h1S+di4P+gn8q8D0V0mGGROQ0EZb1OBB+GR6zeHQ6DfZunKkkBQDkkiDwIAacjdPOZOJo9pboQgs20dSfU9PurOHQoyblCsFVyRHhMbjmMZiM9Cfkf7Lt21gJtYrAZiAX/qaJJMHPx8jSZDpx+iXRFyC9hlNkYCtMEgkHYRm2s8KR8gIlblzvWCljbdYLW2AMgMrBhDQR4Y3CeSCAaZq0NhjcRdytm4vJEAxtE/dwB90W3sJcAIOMww95Tn3Y4I4I+RHSmhnce9oTJ/EjO61L/C32bpTqGurLKVnugGADsqqwJEbnXfK4b6pkDBo77Ra8PpVuJxdKEEkiBBuzIIhgExJGccwCJ7NBs6fSXx3ZIZxediqkjvLowWIXdLOMZywXmKu+0OhJtnurqrbk3IZ9mSGM27m5QFYtJUkD1ExTSlydnEo0qL9+zvRNOAHgKzPcAbZBkPtMg3SwJXoCJ4ABo6yySGtbe606kh924teLmQykCXulgTtk7t4JMyoK9kXVffdBO12DCcYCW1H+fzPnVK/qO8vOx922e7t+U7Qzv8Tv2T0CHiTSDRVi2XuADaFtxyX+kuNIXLEFVRiUBIG4SJqW6tx0g3zOCJRORwYABx8a897X9u7l1+60QWJgXXXcWIJnapwBAwYPyqLU6vtWwnem8HHLKRbMSeq7OnoaNNFFFPpGjseyd662/WXTqVnCbikfyp7s/wCH40Z02gs6W2DZVf3ZVZblru/pNxK7RAGbk+HJAAMycGst7I/tGN6+LGpVFLnalxJUbswrKSecAEdTxW5e73d5GHFwi3cHnM7G+Ibw/B/QVpN3sXiq0T6ciwlsCe58KBWENZ4VQf4QYUzkeZE07t61u014HohYfFPGuP5lFDtNpe4S/bZQNPtJ3s257hfnA5gHbxJIXLTiue2rl21dsPp7lu6tkd8Xa0EUsgJMi4cEkx5wfKlryID+1LwNu3qB4dhBEwCNzLK5kKSRsOJzErk1PftI5KuA1q+APTcBAz/GsR/L6iptSELEqT3V+YIlWS4ZDr0KE5MYhw85IoX2RdCg6W8J97YxgBx721QDPhEQ0DIMQRnqi7QrVMM3ez7bAA212rhViAAYxt4jAxxiprZj6v8AaP16+tU9NqYburjguPdJwbi5ifNxBkdYkYOLF3ULb94xOAACSx8lUAkn0FEBX7ft77YloG9A0HlHYIyzzlXIxmq/apa3sdQdq8qpKgRBDFhOBtKQwjxcrE1JqdK18Q8IuSqnLboO1nIO0bTkKJyFM4inXr4uWNxhSR1zsdT5dWVx+FBsJnO19VvN2z57mExDLcM7o6+IkR6CelZfT67YhV4lSeoIiHGCDA685wKJ6jUMxfcG+jOXJ6dSrSZj4nmCOlZjtLUByQS3drMxtkkjjAGcmY84pLGSDvZmkvat5Vu7tCJdgCSeu1T19Zx+FEPaOxoNPpiiNu1BZPEW3XDDCScwBAPpxUdn2e1b6Z7juuj0yqTG0m4VEmdi+7PqZzWL0unT94Iss7qOGcBWbiTtOASeOsVOm3ZXXRq/ZzS3HIc+EDgQARzmOc4/DittpNO9vXWLrAi2qurMTIm4FQGAuIIXJJwT5VU9ltIXG+ABAn18x6eVbHuQylTlSIIPUEQfwpHN9G4BeKeDQ/s7UEyjGXSMn6w4DfE8H1B8xV9anQRwp5NNFOrIVnRXV011EBS1FnejL9pSv+IEfnXzLoVIABw6jPnIGV8uR99fTg4HwFfPHtlpP3fX6lIMd4zDji59KI9AHj5fOq4+2hifsrVL7rGVcwAMBZEESIjGBnJNFdDqRaA3NLlttwk5UAmW2gQElgSfJpms1p5b3Fkk4YnE4M4PMyfKimnI3O0k7lU+Hw7uVIjdEAgAyThh8KMkWxujagSckGeg6j9Ghg0407FlP0P1lJwkTlZwBkkk+fOADX02qI2h94BwdtxvCSfCCAATjk8Y+8s9uZIu3BjoQ3EdWBxgVz9HXdhb2ba1qtNct+B1V96HPFwEgwGU++LwIkTxVS12Z3+1rgCai2Lcvat/QkIxZUUPIZUZQrFSCYwQDV32JtnbqHYgt3ipIEeFEFwYk5m834VY7cDWnS+sECQVAZrlwnaFVTuAVcHEgFtpyQAaxZ5uZfuwb2v261o3bZI3ttZYBjNpEOOQBcU9cAifWDWalh2a9wGGNq88nzcu33+Kg3tZD3AcgADEwVb63HDAggii11d3ZS5/+lP/AJJp5LQMfYI/Z72WotC8Vk+ILH3Y9SZzRbtbsPUX58QRScBiIjPPUk4+FTew6gaG3nb4C0g5Ezx99Yn2m/aE907dPutAeuceqmP7jyoU2yjlSoF+1/sxe0YFxmVlJgMhiGHiHyHy4r2O7eL6a0x95jYPxO+235E/I1432Zo9Rr7oOouk2kMu9x8BcEjnk9fyxXsXZR7wi5EW0EWpnxEiC/wjwr/WcgijN+ARjqy7q37y9ZTkFzcIP2bWf/6vZpLdjvdSzWyyKvvlWTxNIkOpJcblCwYXCYnwkU9VqCr3yoZmFpEQKBPjNxrhyw4VUJIMiAYOAbWm1zWzYsp3Ybau+27sxRYBCpcKrIVAx8QmBxSE5dj+0dIpulSJS+rd4AY8dvZtYEZDbcbhnwJ5TQzW+zvebd2ouHaZDMqbuZ27rYTwyAY9BRe5rLd1rLW2DAm4QRwQq7CQSMrLDIwelTMtZSaGStbMl292VsZWFw5VmuNcEhzbKssqpUDajXNvQRJBOarb7ZOTcXdbAP0m9gpi5NtnLcTBUiHEwG2xWp1+kW6oBMENKmAYMFcqRDAqzAg9D0MGs9qOxrq3Fw9xdwP0cfV8WA7g2pcbjDNuOSZxVYZFVMWeN3oeuodJZL9u5bBMhzDLAAVPMHmZIMxPWQtztC/eYm0mdo3m14kL+ENuyRbI4BLboGQ2AD+g7Bli9/xLu3LbchzuMSzttgQeEXwjHMADQqMRgAcDgfdSzyeho4vZ5L2zbuBGNxmgdBET0IAEnkxM5zRP2A7ARGN/Vp3ZEdytwQI6uRxPET8YyK9AOgt7t5QFuZImIxjypup0m5W2khyDtaeCQYJ9Jik/Ix+CKntZrbF7R37IvWw1y2QoB3EnkCBJMnGK8i7N7FuWTvvKbQXJBgt0PAOBHnXoHaXYOruNuF4KDthFkhYBB8bBZ3FvsiIEVX7L9iLpkX7kIZDKpJZh6kkxO4k+oEcZbnoHA0Hs/q7It2l3QzYAnJb3iCF4MEc+Y860tpqD2exLCGQhJ8PvMWjaNogEwMHOM8maJW3qV7GY7U2jh199ZK5gHzUn7LDHxg9BRPTXg6hhOfPkdCCOhBkH1FUQZrtO/dvH1HP+F+B8m4/mA+1RaFYU3U6aYDTjSgF3V1JFdWBRUVsD4D+1eS/tr7K23LOpUCHXu3/mSWX71Lf4K9btDwr8B/YUE9uexP3zRXrQEuF32/57fiA/qEr/AFGmjKpDHzrYvxMST1WOcDE9BMUe0us3RE7lnHmTBYZ4J249QtZu3+gTn7upzxRHSg4M+MZmOYjHl5HzrokjQkzVaK6xYGSQQMmChQgBgVOd3iYg+UeoonpdTsC2STH/AHeDwACQcYiDyc4PXAXs/UgYkAAmCTEhsjJ6DcR8s0SVFuqRuU9QVhoKwVInyIGa5pejtg/J6B7IW4sMftXnP+Hbb/8ARRO+JUg+XH31lPYztkK9zT3SFLOGSSCNzCCv8O7aGG7JJf0B15TBnoM/603g4Mi/d2eSe12kbT3PCPATIAOSXmYnCwWEKBECcmdpnsK53/ZzrIYhbyQM4Mxx6MBU3tigurKRtIkOfrgEAlB1USPFIGcSM0O/Z5qIa/ZMkGGAaJ+ww9RtNvnzqr3AnB1MZfuEdkHYYIsgnHEHxZHB5zWb7J9iO8spc74S6hhC7hnPU89OlbTs7QC2LunfxoCYkzKMODjkSf8AWqfYumuaObbzc06klLiCWQHMMgG6OTImJ8qVt1o6IqN/sZLQaLU2tfo7N91ZGvWzsTCeFxPg2gGInivb9RfA3FiAFG4k8ADJM+Qrz7tcqTb1llhcbTMGG0g7hy64zJUkenNam7q1v27V+0Dct3NjlRgugIJXJAn0Jztg4JoXaNOPF66I/wBze5dtb7XhuMblwOs7QQAiyVwwS2s7W5LSODVjT6Uax9VvLG2262A6KILAAlCYuQAB4WUDJjcDVi3qB37XmLldvgTub+5ScEmNyNIxuAEZGZqfVXbl4FYNq2RBJP0jAjIWCQgIxund5AGDQbIqLYzQO11u9YggILaFcK0QblxRyEZgAPS2CMNV2ajVYAUQAIAA4AFKTSMvGNIWM0pFRg0peih6EakioTe9aj76gMolqajJmoDdrhezQDxLINSoarB6etyaIrRK5pUqMtNKpzQYrRctPT79oMCDweY/I9D61DZNWRTromyXQ3ywhj41gN6+TfAx8iCOlWQcUOuEqQ4zHIH1l6gDqRyPXHU0QVgQCCCCJBHBBzP9qRoAm6uropaUxHYHhX4D+1OE11geFf5R/ankUTI+eP2mdgfueuaBFq9N23HA3Hxr8nzHQFaz+muEY/DqfWeRXv37RPZz9+0boom6njterAZT4OJX4welfPVm4PdAz/mT0+VdMHyiDpmh7NYAiIndBjpIyfP7+k0SN1DO4pAj3vPPx8vxoBpBPve77sH0II+cAqeeenU1prAhYHi4JOSQPMHE8njofKklE6Iy9F/96s+MEMQpUMoLZ7yCBtBAIgj0ith7Lau3f3Wbquz2ywVrrswuhSJJVmKlhI+IyI8QGX0l7bEfDiDHA9MYH30Ut3yhF0ZZDvX+kGR6SCQfianyoeePnH7C/b1hnXVMzNsCFUW4m1AViSLgHiBMYPEGK870mtOkupdVfrAuuRIclWEtmSucjkJXqeust3d+4pRVcK1t87iJB8QVWBU4jEkEggc1597VdlG2tlxI3EnIWZK3CQQpKgiCBBNXi/B5zXk3V68jWxqbX0i7ZJTJZR5DzGcHIyKC9pa/UXLe/QlWC8rA3yfF7piT6fHmsp7Oe0lzQNlS9lo3pgEHA3JJ96MEcGBxEnWXdGLo/feznVpENaghXGNysJ8LDnzB4pXGit2V9Pbe8i6vugLm0rftoCsshaHVCCze82PUcxmX2ALDTXEZGRRqLhtb1iUaHxPkxNVNP7alAy3dOwfceuAYJ8R2+Q5jNajs/tDvkLhfq7lHnGPlNB6HTtUF7YFONQ6W5uVWHBAI+YmpJqbHOc0xnpWaod2aKGQ5nprXKVvnVZz/ALcetFjxVjXf0qI3I/Xyplxh/vUbsPP9foUpZRJzc9Z/X6zSC5+v9qqu/X/MmozeyM0BuIQW6T5dKsI/Shguef8AerWnY+lYSUSe5qGNwW0HTc7dFBkADzYkHHkKtqnHNZoa1retcMYR0Xb67RHyE7vxozq+1rVpQ1x1Ufj8gKNHMwrZb5VOHrz3tD9p2ltkhEe6RiVgD8TVFP2u25M6e4B57h5j/P8AXNUjFknJHqZNL2JdlGA4S4yj5QY+RYj5V5z/AO0kXQV01i5cucKoIYljxhZ9K3vst2c+n01u3dO674nukGQXuMzvB6gFiPlSyVIF2Ga6mbqWkMMsnwL/ACj+wp26m6ceBP5V/sKdShRzGK8G/at7Pfumr79BFnUEsIGFuDLrHSZDAereVe8Ggntj2CNdpLljG4jdbJ+q65U/DofQmqQlTA0eAafUgYHw/t/p91F7FyQODmCMz/tn+9Zi0GtXNrDY6sQVaBBXBH3gj/ejOiafdDNP2R6Dnp6c9PWrSRSEl5DWnujd8vx/Lz+/zrR+z2n759pH0awXn6x5Fv4dT6QPrYzmj7Lblm24nbbAPxBc9MxiPjW07IITaFG0DgfH45n1znzqXHyPLLapBi5pn2G2jeCVIBwU2sr7UeCCpiNpBABiYAFVu2OzTqUS2UZFtywZjbJZirqoAQ4A3mSQvTnMFEzUwFDkyPFHkPaXZxQwwyP7/Mx+j8qPYvbF3Q3e8tyyth0PuuB8PdYdD+Ver9q9hpeycH8PurFdpeyxWfASJ4A8vs4n8qrGaapk3Fp2jS2L2k1IW54ZORuIGcmCDwwzI9PKDV/V9p2NPbNwsoCCYXrJEKI5LGABzXk2o0F22WKl7Y8gSR/hnMfqKXTaG4xDXWLbY5JMT5TgckSI++tw+xlkPXOwD/2azJBItICV4kKJj0mroP6/XzoJ7JH6EiZhvyA/KjJWovsvF6GM9N3zxSslMJrIccbnSqOpueU1NcaqzTPlmiysERNkfhnpzVa6sef686ndTn0/Gqzr5f5UrLRHBx6/j8P1FMx6fr9f503Hr5U0jMZ4/wA6UeiZbmJ6Vd075qgFz8/9+fhV/TW8/AeQiiic+he0Oz0vrtcGeVdcMp9CP7ZFZ3tP2La6Duvs/lI8RicbpMAz0itkq04pin2ujklT7PL/AGd9kxqb7WQoREku4AJCgxAORvJ4mep+qZ9K7L9hNBZiNMjtzuvDvDPnDeEfICqXsF2YdO+qVyC5ZGnzU97GPjurZIK0pMjxH6e0qDaqqo8lAA+4YqTdTa6lAO311N+VdSmH2PdX+Uf2p0V1dWMhGFRtXV1FBPEv2t6JbfaAZJBu21dv5vEpI+IAn1oP2VcLbR6sPuLj/wBAP30tdXVD4IlL5B3TYJPXH45o92f+U/iB/Y11dSy6HiaawcAVbT8q6uqDKsVeKjvpINdXUBQdqOybbcj1+f3etCu0OzkVd0SYIzHofKurqpFiMd7HiC49FP4sK0ZGaWurS7Hh0Rtz8qiuCurqUqiBx+vmKrMufjFLXVmWiV7xgkfzfERFQXmn7wPwJxXV1BlojV6fr14qJxgnyiPmKSupWOie0fDPqPxJH5UQ01dXUyI5AhaExPWvPfajtzUFryrda2tt2VQkD3epMEk/OKWupm9EcaTnsvfsi7VvX7+p7241zbbG3dyIdgM/M16mtLXVp9kH2zgcClpK6kFHTXV1dWM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www.invisivision.com/wp-content/uploads/2014/04/1369847707_4085_mem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025" y="2514600"/>
            <a:ext cx="5133975" cy="3914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God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Creator</a:t>
            </a:r>
          </a:p>
          <a:p>
            <a:r>
              <a:rPr lang="en-US" sz="4000" dirty="0" smtClean="0"/>
              <a:t> universe</a:t>
            </a:r>
          </a:p>
          <a:p>
            <a:r>
              <a:rPr lang="en-US" sz="4000" dirty="0" smtClean="0"/>
              <a:t>Religion</a:t>
            </a:r>
          </a:p>
          <a:p>
            <a:r>
              <a:rPr lang="en-US" sz="4000" dirty="0" smtClean="0"/>
              <a:t> Bible</a:t>
            </a:r>
          </a:p>
          <a:p>
            <a:r>
              <a:rPr lang="en-US" sz="4000" dirty="0" smtClean="0"/>
              <a:t>Allah </a:t>
            </a:r>
            <a:endParaRPr lang="en-US" sz="4000" dirty="0"/>
          </a:p>
          <a:p>
            <a:endParaRPr lang="en-US" dirty="0"/>
          </a:p>
        </p:txBody>
      </p:sp>
      <p:pic>
        <p:nvPicPr>
          <p:cNvPr id="7170" name="Picture 2" descr="http://upload.wikimedia.org/wikipedia/commons/7/7c/Cima_da_Conegliano,_God_the_Fa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76399"/>
            <a:ext cx="6019800" cy="5181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palm tree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Tropics</a:t>
            </a:r>
          </a:p>
          <a:p>
            <a:r>
              <a:rPr lang="en-US" sz="4000" dirty="0" smtClean="0"/>
              <a:t> beach</a:t>
            </a:r>
          </a:p>
          <a:p>
            <a:r>
              <a:rPr lang="en-US" sz="4000" dirty="0" smtClean="0"/>
              <a:t> coconut</a:t>
            </a:r>
          </a:p>
          <a:p>
            <a:r>
              <a:rPr lang="en-US" sz="4000" dirty="0" smtClean="0"/>
              <a:t> tree</a:t>
            </a:r>
          </a:p>
          <a:p>
            <a:r>
              <a:rPr lang="en-US" sz="4000" dirty="0" smtClean="0"/>
              <a:t>Palm/hand</a:t>
            </a:r>
            <a:endParaRPr lang="en-US" sz="4000" dirty="0"/>
          </a:p>
          <a:p>
            <a:endParaRPr lang="en-US" dirty="0"/>
          </a:p>
        </p:txBody>
      </p:sp>
      <p:pic>
        <p:nvPicPr>
          <p:cNvPr id="9218" name="Picture 2" descr="http://www.folp.free.fr/Custom/Images/Large-001000/001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3429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>bread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Sandwich</a:t>
            </a:r>
          </a:p>
          <a:p>
            <a:r>
              <a:rPr lang="en-US" sz="4000" dirty="0" smtClean="0"/>
              <a:t> bakery</a:t>
            </a:r>
          </a:p>
          <a:p>
            <a:r>
              <a:rPr lang="en-US" sz="4000" dirty="0" smtClean="0"/>
              <a:t> flour</a:t>
            </a:r>
          </a:p>
          <a:p>
            <a:r>
              <a:rPr lang="en-US" sz="4000" dirty="0" smtClean="0"/>
              <a:t> cheese</a:t>
            </a:r>
          </a:p>
          <a:p>
            <a:r>
              <a:rPr lang="en-US" sz="4000" dirty="0" smtClean="0"/>
              <a:t>tea</a:t>
            </a:r>
            <a:endParaRPr lang="en-US" sz="4000" dirty="0"/>
          </a:p>
          <a:p>
            <a:r>
              <a:rPr lang="en-US" sz="4000" dirty="0" smtClean="0"/>
              <a:t>butter</a:t>
            </a:r>
            <a:endParaRPr lang="en-US" sz="4000" dirty="0"/>
          </a:p>
        </p:txBody>
      </p:sp>
      <p:pic>
        <p:nvPicPr>
          <p:cNvPr id="8194" name="Picture 2" descr="http://i.telegraph.co.uk/multimedia/archive/01807/bread_180797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52600"/>
            <a:ext cx="5905500" cy="3695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border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country</a:t>
            </a:r>
          </a:p>
          <a:p>
            <a:r>
              <a:rPr lang="en-US" sz="4000" dirty="0" smtClean="0"/>
              <a:t> limit</a:t>
            </a:r>
          </a:p>
          <a:p>
            <a:r>
              <a:rPr lang="en-US" sz="4000" dirty="0" smtClean="0"/>
              <a:t> customs</a:t>
            </a:r>
          </a:p>
          <a:p>
            <a:r>
              <a:rPr lang="en-US" sz="4000" dirty="0" smtClean="0"/>
              <a:t> separation</a:t>
            </a:r>
          </a:p>
          <a:p>
            <a:r>
              <a:rPr lang="en-US" sz="4000" dirty="0" smtClean="0"/>
              <a:t>neighbor</a:t>
            </a:r>
            <a:endParaRPr lang="en-US" sz="4000" dirty="0"/>
          </a:p>
          <a:p>
            <a:endParaRPr lang="en-US" dirty="0"/>
          </a:p>
        </p:txBody>
      </p:sp>
      <p:pic>
        <p:nvPicPr>
          <p:cNvPr id="10242" name="Picture 2" descr="http://www.hispanicallyspeakingnews.com/uploads/images/article-images/border_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0377" y="1905000"/>
            <a:ext cx="5088773" cy="3228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b="1" dirty="0" smtClean="0"/>
              <a:t>erase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eraser</a:t>
            </a:r>
          </a:p>
          <a:p>
            <a:r>
              <a:rPr lang="en-US" sz="4000" dirty="0" smtClean="0"/>
              <a:t>lose</a:t>
            </a:r>
          </a:p>
          <a:p>
            <a:r>
              <a:rPr lang="en-US" sz="4000" dirty="0" smtClean="0"/>
              <a:t> memory </a:t>
            </a:r>
          </a:p>
          <a:p>
            <a:r>
              <a:rPr lang="en-US" sz="4000" dirty="0" smtClean="0"/>
              <a:t>delete</a:t>
            </a:r>
          </a:p>
          <a:p>
            <a:r>
              <a:rPr lang="en-US" sz="4000" dirty="0" smtClean="0"/>
              <a:t> </a:t>
            </a:r>
            <a:r>
              <a:rPr lang="en-US" sz="4000" dirty="0"/>
              <a:t>file</a:t>
            </a:r>
          </a:p>
          <a:p>
            <a:endParaRPr lang="en-US" dirty="0"/>
          </a:p>
        </p:txBody>
      </p:sp>
      <p:pic>
        <p:nvPicPr>
          <p:cNvPr id="11266" name="Picture 2" descr="http://www.mygowrite.com/images/SampleEr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9574" y="1676400"/>
            <a:ext cx="4287602" cy="431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emergency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400" dirty="0" smtClean="0"/>
              <a:t>hospital</a:t>
            </a:r>
          </a:p>
          <a:p>
            <a:r>
              <a:rPr lang="en-US" sz="4400" dirty="0" smtClean="0"/>
              <a:t> accident</a:t>
            </a:r>
          </a:p>
          <a:p>
            <a:r>
              <a:rPr lang="en-US" sz="4400" dirty="0" smtClean="0"/>
              <a:t>blood</a:t>
            </a:r>
          </a:p>
          <a:p>
            <a:r>
              <a:rPr lang="en-US" sz="4400" dirty="0" smtClean="0"/>
              <a:t>doctor</a:t>
            </a:r>
          </a:p>
          <a:p>
            <a:r>
              <a:rPr lang="en-US" sz="4400" dirty="0" smtClean="0"/>
              <a:t>Heart attack</a:t>
            </a:r>
            <a:endParaRPr lang="en-US" sz="4400" dirty="0"/>
          </a:p>
          <a:p>
            <a:endParaRPr lang="en-US" dirty="0"/>
          </a:p>
        </p:txBody>
      </p:sp>
      <p:pic>
        <p:nvPicPr>
          <p:cNvPr id="13314" name="Picture 2" descr="http://kahlerfinancial.com/wp-content/uploads/2012/02/Emergency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5992" y="1600200"/>
            <a:ext cx="5398008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81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pirate   </vt:lpstr>
      <vt:lpstr>memory </vt:lpstr>
      <vt:lpstr>God </vt:lpstr>
      <vt:lpstr>palm tree </vt:lpstr>
      <vt:lpstr>bread </vt:lpstr>
      <vt:lpstr>border  </vt:lpstr>
      <vt:lpstr>erase  </vt:lpstr>
      <vt:lpstr>emergency</vt:lpstr>
      <vt:lpstr>thank-you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Tolgonai</dc:creator>
  <cp:lastModifiedBy>Tolgonai</cp:lastModifiedBy>
  <cp:revision>1</cp:revision>
  <dcterms:created xsi:type="dcterms:W3CDTF">2014-12-06T12:58:13Z</dcterms:created>
  <dcterms:modified xsi:type="dcterms:W3CDTF">2014-12-06T13:29:08Z</dcterms:modified>
</cp:coreProperties>
</file>