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EA36"/>
    <a:srgbClr val="169A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82" autoAdjust="0"/>
    <p:restoredTop sz="94660"/>
  </p:normalViewPr>
  <p:slideViewPr>
    <p:cSldViewPr>
      <p:cViewPr>
        <p:scale>
          <a:sx n="66" d="100"/>
          <a:sy n="66" d="100"/>
        </p:scale>
        <p:origin x="-190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image" Target="../media/image21.png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930648-4E18-4C71-AE34-38AD728C5EF1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EF9D0D-8124-47FF-82BB-63FF219EF9D1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 smtClean="0"/>
        </a:p>
      </dgm:t>
    </dgm:pt>
    <dgm:pt modelId="{378133F6-1D18-41B5-91C8-02FDF6002CC0}" type="parTrans" cxnId="{00914C77-1544-4D63-96AB-9EC8D070A7EA}">
      <dgm:prSet/>
      <dgm:spPr/>
      <dgm:t>
        <a:bodyPr/>
        <a:lstStyle/>
        <a:p>
          <a:endParaRPr lang="ru-RU"/>
        </a:p>
      </dgm:t>
    </dgm:pt>
    <dgm:pt modelId="{CB223D8B-027C-4659-BBE6-EE68FD27677C}" type="sibTrans" cxnId="{00914C77-1544-4D63-96AB-9EC8D070A7EA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89385BB6-0286-49A1-A708-0469FBF3BC78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8E7BD01-EB50-4647-8C90-D24BA455FA35}" type="parTrans" cxnId="{B2D5ADFF-3BD4-43C9-A671-F496648924F8}">
      <dgm:prSet/>
      <dgm:spPr/>
      <dgm:t>
        <a:bodyPr/>
        <a:lstStyle/>
        <a:p>
          <a:endParaRPr lang="ru-RU"/>
        </a:p>
      </dgm:t>
    </dgm:pt>
    <dgm:pt modelId="{40087AB2-3DA1-4D4A-9059-F862185C7634}" type="sibTrans" cxnId="{B2D5ADFF-3BD4-43C9-A671-F496648924F8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259084F9-9E6A-4C73-8227-B13920FF9829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81E5CD3-DD01-41C3-91EA-9FF1386FE3B0}" type="parTrans" cxnId="{ED73FD61-CF6C-4C23-A7AB-5D5EDD396074}">
      <dgm:prSet/>
      <dgm:spPr/>
      <dgm:t>
        <a:bodyPr/>
        <a:lstStyle/>
        <a:p>
          <a:endParaRPr lang="ru-RU"/>
        </a:p>
      </dgm:t>
    </dgm:pt>
    <dgm:pt modelId="{A84D49DA-441E-4E8B-BA7A-E8808A473F60}" type="sibTrans" cxnId="{ED73FD61-CF6C-4C23-A7AB-5D5EDD396074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D423B586-F932-4E7B-9714-2E2ED376DB5C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9CC9BFB-10BC-4D9E-AE6F-94F961942804}" type="parTrans" cxnId="{26E5F42C-5E6E-497D-9859-6266BFC7AAB9}">
      <dgm:prSet/>
      <dgm:spPr/>
      <dgm:t>
        <a:bodyPr/>
        <a:lstStyle/>
        <a:p>
          <a:endParaRPr lang="ru-RU"/>
        </a:p>
      </dgm:t>
    </dgm:pt>
    <dgm:pt modelId="{5B52C843-5A63-48FA-8424-B6E3233822F9}" type="sibTrans" cxnId="{26E5F42C-5E6E-497D-9859-6266BFC7AAB9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95EB1406-9EB0-44F4-A4AB-D7F7B3C02722}">
      <dgm:prSet phldrT="[Текст]"/>
      <dgm:spPr/>
      <dgm:t>
        <a:bodyPr/>
        <a:lstStyle/>
        <a:p>
          <a:r>
            <a:rPr lang="en-US" b="1" dirty="0" smtClean="0"/>
            <a:t>proof</a:t>
          </a:r>
          <a:endParaRPr lang="ru-RU" b="1" dirty="0" smtClean="0"/>
        </a:p>
      </dgm:t>
    </dgm:pt>
    <dgm:pt modelId="{F13C074B-9384-4103-B8D3-3AA6B4130C16}" type="parTrans" cxnId="{7B8ABCC4-A71C-4C47-9548-29C814A99921}">
      <dgm:prSet/>
      <dgm:spPr/>
      <dgm:t>
        <a:bodyPr/>
        <a:lstStyle/>
        <a:p>
          <a:endParaRPr lang="ru-RU"/>
        </a:p>
      </dgm:t>
    </dgm:pt>
    <dgm:pt modelId="{B04746CF-A941-490E-A68B-0BFBBDAE2CE4}" type="sibTrans" cxnId="{7B8ABCC4-A71C-4C47-9548-29C814A99921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14696214-17BD-4EA6-9EA3-D07C02E7B42B}">
      <dgm:prSet phldrT="[Текст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45F829C-A2D4-4A71-BBA9-BB036E76C2AC}" type="parTrans" cxnId="{1F22CDD6-A5E7-498D-BA7C-81E007754515}">
      <dgm:prSet/>
      <dgm:spPr/>
      <dgm:t>
        <a:bodyPr/>
        <a:lstStyle/>
        <a:p>
          <a:endParaRPr lang="ru-RU"/>
        </a:p>
      </dgm:t>
    </dgm:pt>
    <dgm:pt modelId="{FD6FC4B6-7D0B-4DE1-AE3E-2D38FFBC4F16}" type="sibTrans" cxnId="{1F22CDD6-A5E7-498D-BA7C-81E007754515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81650072-21D3-4179-8923-620FBDE002C6}">
      <dgm:prSet phldrT="[Текст]" phldr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F239C77-8D5C-46D6-8AE6-60AB7D021DCE}" type="parTrans" cxnId="{18CCD426-DBA2-4E03-8569-D316AF0966BD}">
      <dgm:prSet/>
      <dgm:spPr/>
      <dgm:t>
        <a:bodyPr/>
        <a:lstStyle/>
        <a:p>
          <a:endParaRPr lang="ru-RU"/>
        </a:p>
      </dgm:t>
    </dgm:pt>
    <dgm:pt modelId="{CB9AD3B6-753B-4C21-B423-5215E1606AE7}" type="sibTrans" cxnId="{18CCD426-DBA2-4E03-8569-D316AF0966BD}">
      <dgm:prSet/>
      <dgm:spPr/>
      <dgm:t>
        <a:bodyPr/>
        <a:lstStyle/>
        <a:p>
          <a:endParaRPr lang="ru-RU"/>
        </a:p>
      </dgm:t>
    </dgm:pt>
    <dgm:pt modelId="{2EC5CCDA-0C25-4D44-9F07-4964480A8E23}">
      <dgm:prSet phldrT="[Текст]"/>
      <dgm:spPr/>
      <dgm:t>
        <a:bodyPr/>
        <a:lstStyle/>
        <a:p>
          <a:r>
            <a:rPr lang="en-US" b="1" dirty="0" smtClean="0"/>
            <a:t>photo</a:t>
          </a:r>
          <a:endParaRPr lang="ru-RU" b="1" dirty="0" smtClean="0"/>
        </a:p>
      </dgm:t>
    </dgm:pt>
    <dgm:pt modelId="{A751C2EB-D8FD-4597-9270-746B91382B99}" type="parTrans" cxnId="{266F8C61-B20D-45A4-A0CA-8BC5F2CDD1A6}">
      <dgm:prSet/>
      <dgm:spPr/>
      <dgm:t>
        <a:bodyPr/>
        <a:lstStyle/>
        <a:p>
          <a:endParaRPr lang="ru-RU"/>
        </a:p>
      </dgm:t>
    </dgm:pt>
    <dgm:pt modelId="{65F68B69-4C21-47AD-A570-C054FC338752}" type="sibTrans" cxnId="{266F8C61-B20D-45A4-A0CA-8BC5F2CDD1A6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1BF03862-7D72-4739-B621-AC29BC283E2E}">
      <dgm:prSet phldrT="[Текст]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 dirty="0" smtClean="0"/>
        </a:p>
      </dgm:t>
    </dgm:pt>
    <dgm:pt modelId="{0E2A613C-5901-4E0E-AAED-01D2B8BFCBF6}" type="parTrans" cxnId="{44725860-A5FB-4762-85ED-D9AD9DF1B80D}">
      <dgm:prSet/>
      <dgm:spPr/>
      <dgm:t>
        <a:bodyPr/>
        <a:lstStyle/>
        <a:p>
          <a:endParaRPr lang="ru-RU"/>
        </a:p>
      </dgm:t>
    </dgm:pt>
    <dgm:pt modelId="{E17F944A-6E23-4E52-B7DB-B1E91EA6FBD1}" type="sibTrans" cxnId="{44725860-A5FB-4762-85ED-D9AD9DF1B80D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28E80D1A-7339-45F3-99E9-7D32AB6AAC94}">
      <dgm:prSet phldrT="[Текст]"/>
      <dgm:spPr/>
      <dgm:t>
        <a:bodyPr/>
        <a:lstStyle/>
        <a:p>
          <a:r>
            <a:rPr lang="en-US" b="1" dirty="0" smtClean="0"/>
            <a:t>belief</a:t>
          </a:r>
          <a:endParaRPr lang="ru-RU" b="1" dirty="0" smtClean="0"/>
        </a:p>
      </dgm:t>
    </dgm:pt>
    <dgm:pt modelId="{D67ECCD8-13C7-452F-81B5-BBF23DBFF370}" type="parTrans" cxnId="{8ACE502D-2406-41FF-88BD-45A9ED6BBBE2}">
      <dgm:prSet/>
      <dgm:spPr/>
      <dgm:t>
        <a:bodyPr/>
        <a:lstStyle/>
        <a:p>
          <a:endParaRPr lang="ru-RU"/>
        </a:p>
      </dgm:t>
    </dgm:pt>
    <dgm:pt modelId="{3C596723-1963-485F-87B4-7C5B13F44A20}" type="sibTrans" cxnId="{8ACE502D-2406-41FF-88BD-45A9ED6BBBE2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2BEA0C2E-FF98-4841-9C0F-BF87CF5AE860}">
      <dgm:prSet phldrT="[Текст]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 dirty="0" smtClean="0"/>
        </a:p>
      </dgm:t>
    </dgm:pt>
    <dgm:pt modelId="{0C81245D-3669-4E8E-9C97-1F65BE9B3C35}" type="parTrans" cxnId="{DC132C52-6D8D-4A54-B540-D4C3C48F3265}">
      <dgm:prSet/>
      <dgm:spPr/>
      <dgm:t>
        <a:bodyPr/>
        <a:lstStyle/>
        <a:p>
          <a:endParaRPr lang="ru-RU"/>
        </a:p>
      </dgm:t>
    </dgm:pt>
    <dgm:pt modelId="{CB625FE9-DB65-419B-912D-98C767AA22A8}" type="sibTrans" cxnId="{DC132C52-6D8D-4A54-B540-D4C3C48F3265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D86D38A4-3A7A-45A5-B984-8E7CD70E07A0}">
      <dgm:prSet phldrT="[Текст]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ru-RU" dirty="0" smtClean="0"/>
        </a:p>
      </dgm:t>
    </dgm:pt>
    <dgm:pt modelId="{78A06958-AC2B-40C4-A4BF-941C5B5370B0}" type="parTrans" cxnId="{CBA35FCA-B3AB-4405-A097-8DA2C4F3043B}">
      <dgm:prSet/>
      <dgm:spPr/>
      <dgm:t>
        <a:bodyPr/>
        <a:lstStyle/>
        <a:p>
          <a:endParaRPr lang="ru-RU"/>
        </a:p>
      </dgm:t>
    </dgm:pt>
    <dgm:pt modelId="{EC330B57-46F2-46AA-90E7-C36F5093B6E1}" type="sibTrans" cxnId="{CBA35FCA-B3AB-4405-A097-8DA2C4F3043B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4C5CE009-39A8-412E-B515-09DE9A364A49}">
      <dgm:prSet phldrT="[Текст]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ru-RU" dirty="0" smtClean="0"/>
        </a:p>
      </dgm:t>
    </dgm:pt>
    <dgm:pt modelId="{D8F4A1BA-928B-466A-88D2-47F90C143F36}" type="parTrans" cxnId="{65914C4E-1FE4-4FE9-ABFA-936AD3C04D95}">
      <dgm:prSet/>
      <dgm:spPr/>
      <dgm:t>
        <a:bodyPr/>
        <a:lstStyle/>
        <a:p>
          <a:endParaRPr lang="ru-RU"/>
        </a:p>
      </dgm:t>
    </dgm:pt>
    <dgm:pt modelId="{039CC829-2D34-45C9-A8C9-5D082DE8375C}" type="sibTrans" cxnId="{65914C4E-1FE4-4FE9-ABFA-936AD3C04D95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C6C5BDBB-7063-4317-A6FC-1DA040CAB900}">
      <dgm:prSet phldrT="[Текст]"/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  <dgm:t>
        <a:bodyPr/>
        <a:lstStyle/>
        <a:p>
          <a:endParaRPr lang="ru-RU" dirty="0" smtClean="0"/>
        </a:p>
      </dgm:t>
    </dgm:pt>
    <dgm:pt modelId="{707AF34F-7BF1-4E0D-8E2E-48659D3AFE38}" type="parTrans" cxnId="{7199B0E8-AA81-4758-9995-BDABF1A486BC}">
      <dgm:prSet/>
      <dgm:spPr/>
      <dgm:t>
        <a:bodyPr/>
        <a:lstStyle/>
        <a:p>
          <a:endParaRPr lang="ru-RU"/>
        </a:p>
      </dgm:t>
    </dgm:pt>
    <dgm:pt modelId="{AD4D2FAA-8B28-4FCD-B09E-8E987674D7C8}" type="sibTrans" cxnId="{7199B0E8-AA81-4758-9995-BDABF1A486BC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EC09744F-50D6-46E3-B261-0068E96501E1}">
      <dgm:prSet phldrT="[Текст]"/>
      <dgm:spPr>
        <a:blipFill rotWithShape="0">
          <a:blip xmlns:r="http://schemas.openxmlformats.org/officeDocument/2006/relationships" r:embed="rId12"/>
          <a:stretch>
            <a:fillRect/>
          </a:stretch>
        </a:blipFill>
      </dgm:spPr>
      <dgm:t>
        <a:bodyPr/>
        <a:lstStyle/>
        <a:p>
          <a:endParaRPr lang="ru-RU" dirty="0" smtClean="0"/>
        </a:p>
      </dgm:t>
    </dgm:pt>
    <dgm:pt modelId="{EF540B33-47D1-45BF-A78E-119632D9F203}" type="parTrans" cxnId="{421618BF-6F0F-4B16-AE5C-66E0E4B5F3F4}">
      <dgm:prSet/>
      <dgm:spPr/>
      <dgm:t>
        <a:bodyPr/>
        <a:lstStyle/>
        <a:p>
          <a:endParaRPr lang="ru-RU"/>
        </a:p>
      </dgm:t>
    </dgm:pt>
    <dgm:pt modelId="{A8AFE19F-6C1F-44FC-85F4-F05C87659B66}" type="sibTrans" cxnId="{421618BF-6F0F-4B16-AE5C-66E0E4B5F3F4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7657926F-FAEE-4EF5-9AF7-C15B708D8A33}">
      <dgm:prSet phldrT="[Текст]"/>
      <dgm:spPr>
        <a:blipFill rotWithShape="0">
          <a:blip xmlns:r="http://schemas.openxmlformats.org/officeDocument/2006/relationships" r:embed="rId13"/>
          <a:stretch>
            <a:fillRect/>
          </a:stretch>
        </a:blipFill>
      </dgm:spPr>
      <dgm:t>
        <a:bodyPr/>
        <a:lstStyle/>
        <a:p>
          <a:endParaRPr lang="ru-RU" dirty="0" smtClean="0"/>
        </a:p>
      </dgm:t>
    </dgm:pt>
    <dgm:pt modelId="{9634ADCB-ECBE-42CD-B203-037DCF236405}" type="parTrans" cxnId="{3C10F053-51B6-449E-AB71-DF13EF986200}">
      <dgm:prSet/>
      <dgm:spPr/>
      <dgm:t>
        <a:bodyPr/>
        <a:lstStyle/>
        <a:p>
          <a:endParaRPr lang="ru-RU"/>
        </a:p>
      </dgm:t>
    </dgm:pt>
    <dgm:pt modelId="{CF0E342A-2ACD-4DD5-96E7-9961E69C60AB}" type="sibTrans" cxnId="{3C10F053-51B6-449E-AB71-DF13EF986200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CEB04AD8-EDD7-4D37-BC01-2A605AC20D62}">
      <dgm:prSet phldrT="[Текст]"/>
      <dgm:spPr>
        <a:blipFill rotWithShape="0">
          <a:blip xmlns:r="http://schemas.openxmlformats.org/officeDocument/2006/relationships" r:embed="rId14"/>
          <a:stretch>
            <a:fillRect/>
          </a:stretch>
        </a:blipFill>
      </dgm:spPr>
      <dgm:t>
        <a:bodyPr/>
        <a:lstStyle/>
        <a:p>
          <a:endParaRPr lang="ru-RU" dirty="0" smtClean="0"/>
        </a:p>
      </dgm:t>
    </dgm:pt>
    <dgm:pt modelId="{5DD8BEC4-F079-44BD-8D08-B2FB34CB4DBD}" type="parTrans" cxnId="{34AFA086-20DF-4FE9-AB3F-5B7FC5FD2ECE}">
      <dgm:prSet/>
      <dgm:spPr/>
      <dgm:t>
        <a:bodyPr/>
        <a:lstStyle/>
        <a:p>
          <a:endParaRPr lang="ru-RU"/>
        </a:p>
      </dgm:t>
    </dgm:pt>
    <dgm:pt modelId="{CF8DC885-C631-4ECB-86BF-59AA92AE615A}" type="sibTrans" cxnId="{34AFA086-20DF-4FE9-AB3F-5B7FC5FD2ECE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16327B78-E4E1-4080-8CF4-AC5ECF1AD7BC}">
      <dgm:prSet phldrT="[Текст]"/>
      <dgm:spPr>
        <a:blipFill rotWithShape="0">
          <a:blip xmlns:r="http://schemas.openxmlformats.org/officeDocument/2006/relationships" r:embed="rId15"/>
          <a:stretch>
            <a:fillRect/>
          </a:stretch>
        </a:blipFill>
      </dgm:spPr>
      <dgm:t>
        <a:bodyPr/>
        <a:lstStyle/>
        <a:p>
          <a:endParaRPr lang="ru-RU" dirty="0" smtClean="0"/>
        </a:p>
      </dgm:t>
    </dgm:pt>
    <dgm:pt modelId="{06099AEF-2DB5-4576-A744-C17DA732C04A}" type="parTrans" cxnId="{68AA4F06-A71D-424E-B2D8-212EED96AEA6}">
      <dgm:prSet/>
      <dgm:spPr/>
      <dgm:t>
        <a:bodyPr/>
        <a:lstStyle/>
        <a:p>
          <a:endParaRPr lang="ru-RU"/>
        </a:p>
      </dgm:t>
    </dgm:pt>
    <dgm:pt modelId="{FC290630-2090-4E77-912F-43CFB321FC77}" type="sibTrans" cxnId="{68AA4F06-A71D-424E-B2D8-212EED96AEA6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845DBC0C-1C99-4E72-BF22-E952386C2046}">
      <dgm:prSet phldrT="[Текст]"/>
      <dgm:spPr/>
      <dgm:t>
        <a:bodyPr/>
        <a:lstStyle/>
        <a:p>
          <a:r>
            <a:rPr lang="en-US" b="1" dirty="0" smtClean="0"/>
            <a:t>solo</a:t>
          </a:r>
          <a:endParaRPr lang="ru-RU" b="1" dirty="0" smtClean="0"/>
        </a:p>
      </dgm:t>
    </dgm:pt>
    <dgm:pt modelId="{F688D987-06BA-4E10-97E8-5D66D97690F1}" type="parTrans" cxnId="{CF58A253-8084-4B5E-B351-CB700144B3EB}">
      <dgm:prSet/>
      <dgm:spPr/>
      <dgm:t>
        <a:bodyPr/>
        <a:lstStyle/>
        <a:p>
          <a:endParaRPr lang="ru-RU"/>
        </a:p>
      </dgm:t>
    </dgm:pt>
    <dgm:pt modelId="{3F98A163-CE37-4E3D-9B29-D8FBBEB90270}" type="sibTrans" cxnId="{CF58A253-8084-4B5E-B351-CB700144B3EB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E1DE0C07-F5D4-41A4-A1A8-4719186E1C91}">
      <dgm:prSet phldrT="[Текст]"/>
      <dgm:spPr/>
      <dgm:t>
        <a:bodyPr/>
        <a:lstStyle/>
        <a:p>
          <a:r>
            <a:rPr lang="en-US" b="1" dirty="0" smtClean="0"/>
            <a:t>wife</a:t>
          </a:r>
          <a:endParaRPr lang="ru-RU" b="1" dirty="0" smtClean="0"/>
        </a:p>
      </dgm:t>
    </dgm:pt>
    <dgm:pt modelId="{7818C0E0-9A3A-4AF3-A081-F37D9E4DE1EF}" type="parTrans" cxnId="{F649DF13-6145-40D0-BA78-C9356B24CC52}">
      <dgm:prSet/>
      <dgm:spPr/>
      <dgm:t>
        <a:bodyPr/>
        <a:lstStyle/>
        <a:p>
          <a:endParaRPr lang="ru-RU"/>
        </a:p>
      </dgm:t>
    </dgm:pt>
    <dgm:pt modelId="{810A5D06-2417-4060-AE8E-3E7F3B8FF120}" type="sibTrans" cxnId="{F649DF13-6145-40D0-BA78-C9356B24CC52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C0C22D54-42B5-45CD-BF74-CDEBD949FEE7}">
      <dgm:prSet phldrT="[Текст]"/>
      <dgm:spPr>
        <a:blipFill rotWithShape="0">
          <a:blip xmlns:r="http://schemas.openxmlformats.org/officeDocument/2006/relationships" r:embed="rId16"/>
          <a:stretch>
            <a:fillRect/>
          </a:stretch>
        </a:blipFill>
      </dgm:spPr>
      <dgm:t>
        <a:bodyPr/>
        <a:lstStyle/>
        <a:p>
          <a:endParaRPr lang="ru-RU" dirty="0" smtClean="0"/>
        </a:p>
      </dgm:t>
    </dgm:pt>
    <dgm:pt modelId="{FF2B3C6B-3F27-4866-B33A-66F95BE4275F}" type="parTrans" cxnId="{6FF231EE-33F7-4FCD-8D9E-DE76CEF0FFA3}">
      <dgm:prSet/>
      <dgm:spPr/>
      <dgm:t>
        <a:bodyPr/>
        <a:lstStyle/>
        <a:p>
          <a:endParaRPr lang="ru-RU"/>
        </a:p>
      </dgm:t>
    </dgm:pt>
    <dgm:pt modelId="{029409C2-76FD-442D-AF0E-36EA25FDCBFA}" type="sibTrans" cxnId="{6FF231EE-33F7-4FCD-8D9E-DE76CEF0FFA3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F3DCC65C-447B-456A-AAA3-B63BDAE8D6E6}">
      <dgm:prSet phldrT="[Текст]"/>
      <dgm:spPr>
        <a:blipFill rotWithShape="0">
          <a:blip xmlns:r="http://schemas.openxmlformats.org/officeDocument/2006/relationships" r:embed="rId17"/>
          <a:stretch>
            <a:fillRect/>
          </a:stretch>
        </a:blipFill>
      </dgm:spPr>
      <dgm:t>
        <a:bodyPr/>
        <a:lstStyle/>
        <a:p>
          <a:endParaRPr lang="ru-RU" dirty="0" smtClean="0"/>
        </a:p>
      </dgm:t>
    </dgm:pt>
    <dgm:pt modelId="{B58E2FF6-33E8-4588-B586-7700FC5F47FE}" type="parTrans" cxnId="{7B76F164-3D8D-4F4F-A040-B0D76A1BC4F6}">
      <dgm:prSet/>
      <dgm:spPr/>
      <dgm:t>
        <a:bodyPr/>
        <a:lstStyle/>
        <a:p>
          <a:endParaRPr lang="ru-RU"/>
        </a:p>
      </dgm:t>
    </dgm:pt>
    <dgm:pt modelId="{036B528E-937B-437B-BD45-4D23B82312C0}" type="sibTrans" cxnId="{7B76F164-3D8D-4F4F-A040-B0D76A1BC4F6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A0E91546-6B90-4BB7-B795-2ED306ECDDD2}">
      <dgm:prSet phldrT="[Текст]"/>
      <dgm:spPr>
        <a:blipFill rotWithShape="0">
          <a:blip xmlns:r="http://schemas.openxmlformats.org/officeDocument/2006/relationships" r:embed="rId18"/>
          <a:stretch>
            <a:fillRect/>
          </a:stretch>
        </a:blipFill>
      </dgm:spPr>
      <dgm:t>
        <a:bodyPr/>
        <a:lstStyle/>
        <a:p>
          <a:endParaRPr lang="ru-RU" dirty="0" smtClean="0"/>
        </a:p>
      </dgm:t>
    </dgm:pt>
    <dgm:pt modelId="{0DEAC3D4-4A91-4792-9872-03F79F2AF043}" type="parTrans" cxnId="{07803456-6281-41BC-A41A-E65F150F371B}">
      <dgm:prSet/>
      <dgm:spPr/>
      <dgm:t>
        <a:bodyPr/>
        <a:lstStyle/>
        <a:p>
          <a:endParaRPr lang="ru-RU"/>
        </a:p>
      </dgm:t>
    </dgm:pt>
    <dgm:pt modelId="{FD181DC1-BB63-4440-A69B-5FB768001238}" type="sibTrans" cxnId="{07803456-6281-41BC-A41A-E65F150F371B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503EDB5A-06D2-4577-937E-27CCCB52839F}">
      <dgm:prSet phldrT="[Текст]"/>
      <dgm:spPr>
        <a:blipFill rotWithShape="0">
          <a:blip xmlns:r="http://schemas.openxmlformats.org/officeDocument/2006/relationships" r:embed="rId19"/>
          <a:stretch>
            <a:fillRect/>
          </a:stretch>
        </a:blipFill>
      </dgm:spPr>
      <dgm:t>
        <a:bodyPr/>
        <a:lstStyle/>
        <a:p>
          <a:endParaRPr lang="ru-RU" dirty="0" smtClean="0"/>
        </a:p>
      </dgm:t>
    </dgm:pt>
    <dgm:pt modelId="{1070DB61-913D-449C-96F9-4713255BA5B5}" type="parTrans" cxnId="{B5C53F1A-7737-48C1-B29F-2FDD488C54F8}">
      <dgm:prSet/>
      <dgm:spPr/>
      <dgm:t>
        <a:bodyPr/>
        <a:lstStyle/>
        <a:p>
          <a:endParaRPr lang="ru-RU"/>
        </a:p>
      </dgm:t>
    </dgm:pt>
    <dgm:pt modelId="{E4510EE8-DACC-4C35-BC96-0794D957C546}" type="sibTrans" cxnId="{B5C53F1A-7737-48C1-B29F-2FDD488C54F8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F968E0FC-DF8F-4DCA-83A1-70A590F2395B}">
      <dgm:prSet phldrT="[Текст]"/>
      <dgm:spPr/>
      <dgm:t>
        <a:bodyPr/>
        <a:lstStyle/>
        <a:p>
          <a:r>
            <a:rPr lang="en-US" b="1" dirty="0" smtClean="0"/>
            <a:t>hero</a:t>
          </a:r>
          <a:endParaRPr lang="ru-RU" b="1" dirty="0" smtClean="0"/>
        </a:p>
      </dgm:t>
    </dgm:pt>
    <dgm:pt modelId="{7B7F64DA-5B6E-4C24-BE14-FD5BB3D62722}" type="parTrans" cxnId="{2FEDE47F-6969-467E-B772-98C9332E2359}">
      <dgm:prSet/>
      <dgm:spPr/>
      <dgm:t>
        <a:bodyPr/>
        <a:lstStyle/>
        <a:p>
          <a:endParaRPr lang="ru-RU"/>
        </a:p>
      </dgm:t>
    </dgm:pt>
    <dgm:pt modelId="{9906DB85-1B69-4F01-A32A-B57F65F5D03E}" type="sibTrans" cxnId="{2FEDE47F-6969-467E-B772-98C9332E2359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3F684967-A415-4E35-B9F0-99A06B4C2879}">
      <dgm:prSet phldrT="[Текст]" phldr="1"/>
      <dgm:spPr>
        <a:blipFill rotWithShape="0">
          <a:blip xmlns:r="http://schemas.openxmlformats.org/officeDocument/2006/relationships" r:embed="rId20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8D9AF1B-A5DA-4807-95CC-916C13D50E85}" type="parTrans" cxnId="{DF2D9198-BB73-4FA1-8BBD-BF6B74B0A7A7}">
      <dgm:prSet/>
      <dgm:spPr/>
      <dgm:t>
        <a:bodyPr/>
        <a:lstStyle/>
        <a:p>
          <a:endParaRPr lang="ru-RU"/>
        </a:p>
      </dgm:t>
    </dgm:pt>
    <dgm:pt modelId="{893580C1-2E78-4C92-A929-02E1FDD8A49E}" type="sibTrans" cxnId="{DF2D9198-BB73-4FA1-8BBD-BF6B74B0A7A7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05A9E62D-FC91-4FAA-A3DB-1173F8A44262}">
      <dgm:prSet phldrT="[Текст]"/>
      <dgm:spPr>
        <a:blipFill rotWithShape="0">
          <a:blip xmlns:r="http://schemas.openxmlformats.org/officeDocument/2006/relationships" r:embed="rId21"/>
          <a:stretch>
            <a:fillRect/>
          </a:stretch>
        </a:blipFill>
      </dgm:spPr>
      <dgm:t>
        <a:bodyPr/>
        <a:lstStyle/>
        <a:p>
          <a:endParaRPr lang="en-US" smtClean="0"/>
        </a:p>
      </dgm:t>
    </dgm:pt>
    <dgm:pt modelId="{716988E9-CD35-4D20-96A7-0C9FA461E58D}" type="parTrans" cxnId="{1CD150AA-87B0-4830-80C3-29D56CB06FA3}">
      <dgm:prSet/>
      <dgm:spPr/>
      <dgm:t>
        <a:bodyPr/>
        <a:lstStyle/>
        <a:p>
          <a:endParaRPr lang="ru-RU"/>
        </a:p>
      </dgm:t>
    </dgm:pt>
    <dgm:pt modelId="{FA360C91-A07C-4CB9-8FB6-88B613693380}" type="sibTrans" cxnId="{1CD150AA-87B0-4830-80C3-29D56CB06FA3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787F1988-37C5-4444-A8A9-08E717369F54}">
      <dgm:prSet/>
      <dgm:spPr>
        <a:blipFill rotWithShape="0">
          <a:blip xmlns:r="http://schemas.openxmlformats.org/officeDocument/2006/relationships" r:embed="rId2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F16AE54-EFD5-4B07-B9C9-0405429DAB84}" type="parTrans" cxnId="{CB6A1688-37B7-4F88-BB89-306C2654BED8}">
      <dgm:prSet/>
      <dgm:spPr/>
      <dgm:t>
        <a:bodyPr/>
        <a:lstStyle/>
        <a:p>
          <a:endParaRPr lang="ru-RU"/>
        </a:p>
      </dgm:t>
    </dgm:pt>
    <dgm:pt modelId="{4CEEDA85-44C4-4EF1-A09B-FD547603C5CF}" type="sibTrans" cxnId="{CB6A1688-37B7-4F88-BB89-306C2654BED8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649A2B2A-94AA-4033-ABD5-C4D515535FD6}">
      <dgm:prSet phldrT="[Текст]"/>
      <dgm:spPr/>
      <dgm:t>
        <a:bodyPr/>
        <a:lstStyle/>
        <a:p>
          <a:r>
            <a:rPr lang="en-US" b="1" dirty="0" smtClean="0"/>
            <a:t>kilo</a:t>
          </a:r>
          <a:endParaRPr lang="ru-RU" b="1" dirty="0" smtClean="0"/>
        </a:p>
      </dgm:t>
    </dgm:pt>
    <dgm:pt modelId="{FEE83A92-19EA-43B7-AF98-03BAECD8FB48}" type="sibTrans" cxnId="{8F7C6EE7-29A2-478D-96CF-1A53B8464DAA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445897B4-D1AB-4CA6-BAE1-3FE19618AB94}" type="parTrans" cxnId="{8F7C6EE7-29A2-478D-96CF-1A53B8464DAA}">
      <dgm:prSet/>
      <dgm:spPr/>
      <dgm:t>
        <a:bodyPr/>
        <a:lstStyle/>
        <a:p>
          <a:endParaRPr lang="ru-RU"/>
        </a:p>
      </dgm:t>
    </dgm:pt>
    <dgm:pt modelId="{FE13CF62-2D94-4708-86DC-5D4561690862}" type="pres">
      <dgm:prSet presAssocID="{3F930648-4E18-4C71-AE34-38AD728C5EF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B2AD35E-658F-4809-B0DA-BD7B5DD01D07}" type="pres">
      <dgm:prSet presAssocID="{05A9E62D-FC91-4FAA-A3DB-1173F8A44262}" presName="compNode" presStyleCnt="0"/>
      <dgm:spPr/>
    </dgm:pt>
    <dgm:pt modelId="{BF1508EB-BAF6-402F-9CBF-CC8B96FFC904}" type="pres">
      <dgm:prSet presAssocID="{05A9E62D-FC91-4FAA-A3DB-1173F8A44262}" presName="dummyConnPt" presStyleCnt="0"/>
      <dgm:spPr/>
    </dgm:pt>
    <dgm:pt modelId="{B5A9534D-7A1D-49A9-A465-8A2BD341ACBD}" type="pres">
      <dgm:prSet presAssocID="{05A9E62D-FC91-4FAA-A3DB-1173F8A44262}" presName="node" presStyleLbl="node1" presStyleIdx="0" presStyleCnt="29" custScaleX="108359" custScaleY="181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6C960-DD7C-4925-9FEB-82E0ACB07235}" type="pres">
      <dgm:prSet presAssocID="{FA360C91-A07C-4CB9-8FB6-88B613693380}" presName="sibTrans" presStyleLbl="bgSibTrans2D1" presStyleIdx="0" presStyleCnt="28"/>
      <dgm:spPr/>
      <dgm:t>
        <a:bodyPr/>
        <a:lstStyle/>
        <a:p>
          <a:endParaRPr lang="ru-RU"/>
        </a:p>
      </dgm:t>
    </dgm:pt>
    <dgm:pt modelId="{219BE53F-AA13-455E-AF6A-72FD3AFD0C88}" type="pres">
      <dgm:prSet presAssocID="{34EF9D0D-8124-47FF-82BB-63FF219EF9D1}" presName="compNode" presStyleCnt="0"/>
      <dgm:spPr/>
    </dgm:pt>
    <dgm:pt modelId="{1EF3974C-C2A7-402A-B021-D3CE6FBA1AC6}" type="pres">
      <dgm:prSet presAssocID="{34EF9D0D-8124-47FF-82BB-63FF219EF9D1}" presName="dummyConnPt" presStyleCnt="0"/>
      <dgm:spPr/>
    </dgm:pt>
    <dgm:pt modelId="{65D4B0B9-11B5-447E-88E7-5C00002EF8F6}" type="pres">
      <dgm:prSet presAssocID="{34EF9D0D-8124-47FF-82BB-63FF219EF9D1}" presName="node" presStyleLbl="node1" presStyleIdx="1" presStyleCnt="29" custScaleX="91371" custScaleY="145343" custLinFactNeighborX="-6424" custLinFactNeighborY="-5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563A4-2F17-4631-B2FE-6FD8DAD5BCF2}" type="pres">
      <dgm:prSet presAssocID="{CB223D8B-027C-4659-BBE6-EE68FD27677C}" presName="sibTrans" presStyleLbl="bgSibTrans2D1" presStyleIdx="1" presStyleCnt="28"/>
      <dgm:spPr/>
      <dgm:t>
        <a:bodyPr/>
        <a:lstStyle/>
        <a:p>
          <a:endParaRPr lang="ru-RU"/>
        </a:p>
      </dgm:t>
    </dgm:pt>
    <dgm:pt modelId="{4665A119-78B1-49C5-AA29-7F141C99EE07}" type="pres">
      <dgm:prSet presAssocID="{89385BB6-0286-49A1-A708-0469FBF3BC78}" presName="compNode" presStyleCnt="0"/>
      <dgm:spPr/>
    </dgm:pt>
    <dgm:pt modelId="{3EA8B951-B1F5-4829-A62E-7D4CF731AA4F}" type="pres">
      <dgm:prSet presAssocID="{89385BB6-0286-49A1-A708-0469FBF3BC78}" presName="dummyConnPt" presStyleCnt="0"/>
      <dgm:spPr/>
    </dgm:pt>
    <dgm:pt modelId="{B962FF44-323E-40DE-A53B-81DB1729B743}" type="pres">
      <dgm:prSet presAssocID="{89385BB6-0286-49A1-A708-0469FBF3BC78}" presName="node" presStyleLbl="node1" presStyleIdx="2" presStyleCnt="29" custScaleX="88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DBCD1-4BB5-4DC6-AEA8-BAE390D464F4}" type="pres">
      <dgm:prSet presAssocID="{40087AB2-3DA1-4D4A-9059-F862185C7634}" presName="sibTrans" presStyleLbl="bgSibTrans2D1" presStyleIdx="2" presStyleCnt="28"/>
      <dgm:spPr/>
      <dgm:t>
        <a:bodyPr/>
        <a:lstStyle/>
        <a:p>
          <a:endParaRPr lang="ru-RU"/>
        </a:p>
      </dgm:t>
    </dgm:pt>
    <dgm:pt modelId="{5449A41E-0D6D-4565-9C91-4DEBB79FB76A}" type="pres">
      <dgm:prSet presAssocID="{259084F9-9E6A-4C73-8227-B13920FF9829}" presName="compNode" presStyleCnt="0"/>
      <dgm:spPr/>
    </dgm:pt>
    <dgm:pt modelId="{0CDCC11A-D13A-4B5E-B139-8720DB42CC86}" type="pres">
      <dgm:prSet presAssocID="{259084F9-9E6A-4C73-8227-B13920FF9829}" presName="dummyConnPt" presStyleCnt="0"/>
      <dgm:spPr/>
    </dgm:pt>
    <dgm:pt modelId="{E4DAA461-7D40-42D1-B9B5-A695535AAC9F}" type="pres">
      <dgm:prSet presAssocID="{259084F9-9E6A-4C73-8227-B13920FF9829}" presName="node" presStyleLbl="node1" presStyleIdx="3" presStyleCnt="29" custLinFactNeighborX="638" custLinFactNeighborY="26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98EFA-BC9A-4EB7-B2C7-3E53B5FC1806}" type="pres">
      <dgm:prSet presAssocID="{A84D49DA-441E-4E8B-BA7A-E8808A473F60}" presName="sibTrans" presStyleLbl="bgSibTrans2D1" presStyleIdx="3" presStyleCnt="28"/>
      <dgm:spPr/>
      <dgm:t>
        <a:bodyPr/>
        <a:lstStyle/>
        <a:p>
          <a:endParaRPr lang="ru-RU"/>
        </a:p>
      </dgm:t>
    </dgm:pt>
    <dgm:pt modelId="{4AEC9FE3-1923-482E-B1E0-36D6FDD85198}" type="pres">
      <dgm:prSet presAssocID="{D423B586-F932-4E7B-9714-2E2ED376DB5C}" presName="compNode" presStyleCnt="0"/>
      <dgm:spPr/>
    </dgm:pt>
    <dgm:pt modelId="{2E2B4A5B-3868-4CC8-B2A6-8993BDBC3BDF}" type="pres">
      <dgm:prSet presAssocID="{D423B586-F932-4E7B-9714-2E2ED376DB5C}" presName="dummyConnPt" presStyleCnt="0"/>
      <dgm:spPr/>
    </dgm:pt>
    <dgm:pt modelId="{CDA0CF33-1A97-4BEB-87E1-46AE0A4A7277}" type="pres">
      <dgm:prSet presAssocID="{D423B586-F932-4E7B-9714-2E2ED376DB5C}" presName="node" presStyleLbl="node1" presStyleIdx="4" presStyleCnt="29" custScaleX="86604" custScaleY="132957" custLinFactNeighborX="-12244" custLinFactNeighborY="55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8040F-8496-49E8-B49E-378B3708B518}" type="pres">
      <dgm:prSet presAssocID="{5B52C843-5A63-48FA-8424-B6E3233822F9}" presName="sibTrans" presStyleLbl="bgSibTrans2D1" presStyleIdx="4" presStyleCnt="28"/>
      <dgm:spPr/>
      <dgm:t>
        <a:bodyPr/>
        <a:lstStyle/>
        <a:p>
          <a:endParaRPr lang="ru-RU"/>
        </a:p>
      </dgm:t>
    </dgm:pt>
    <dgm:pt modelId="{6B4AF9BB-AE22-41B6-8584-D87F04471F25}" type="pres">
      <dgm:prSet presAssocID="{2EC5CCDA-0C25-4D44-9F07-4964480A8E23}" presName="compNode" presStyleCnt="0"/>
      <dgm:spPr/>
    </dgm:pt>
    <dgm:pt modelId="{E9459B20-9E4D-4A32-8BBB-98F1EE90332D}" type="pres">
      <dgm:prSet presAssocID="{2EC5CCDA-0C25-4D44-9F07-4964480A8E23}" presName="dummyConnPt" presStyleCnt="0"/>
      <dgm:spPr/>
    </dgm:pt>
    <dgm:pt modelId="{37E9619B-4E62-471B-9125-9470D1D75ECA}" type="pres">
      <dgm:prSet presAssocID="{2EC5CCDA-0C25-4D44-9F07-4964480A8E23}" presName="node" presStyleLbl="node1" presStyleIdx="5" presStyleCnt="29" custLinFactX="24037" custLinFactNeighborX="100000" custLinFactNeighborY="-15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D7E8C-03F5-495B-A7AC-833BF685D48E}" type="pres">
      <dgm:prSet presAssocID="{65F68B69-4C21-47AD-A570-C054FC338752}" presName="sibTrans" presStyleLbl="bgSibTrans2D1" presStyleIdx="5" presStyleCnt="28"/>
      <dgm:spPr/>
      <dgm:t>
        <a:bodyPr/>
        <a:lstStyle/>
        <a:p>
          <a:endParaRPr lang="ru-RU"/>
        </a:p>
      </dgm:t>
    </dgm:pt>
    <dgm:pt modelId="{D92AFF60-08B3-489C-823C-52E45BE7DCBC}" type="pres">
      <dgm:prSet presAssocID="{1BF03862-7D72-4739-B621-AC29BC283E2E}" presName="compNode" presStyleCnt="0"/>
      <dgm:spPr/>
    </dgm:pt>
    <dgm:pt modelId="{C1FC2FBE-E2EB-44BC-8782-D8BFEA51E397}" type="pres">
      <dgm:prSet presAssocID="{1BF03862-7D72-4739-B621-AC29BC283E2E}" presName="dummyConnPt" presStyleCnt="0"/>
      <dgm:spPr/>
    </dgm:pt>
    <dgm:pt modelId="{B922EF69-6577-4E04-9ECF-FC83DDD76696}" type="pres">
      <dgm:prSet presAssocID="{1BF03862-7D72-4739-B621-AC29BC283E2E}" presName="node" presStyleLbl="node1" presStyleIdx="6" presStyleCnt="29" custLinFactY="-65423" custLinFactNeighborX="1685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A9F4E-B7EE-4857-A0B8-2BD584DE823A}" type="pres">
      <dgm:prSet presAssocID="{E17F944A-6E23-4E52-B7DB-B1E91EA6FBD1}" presName="sibTrans" presStyleLbl="bgSibTrans2D1" presStyleIdx="6" presStyleCnt="28"/>
      <dgm:spPr/>
      <dgm:t>
        <a:bodyPr/>
        <a:lstStyle/>
        <a:p>
          <a:endParaRPr lang="ru-RU"/>
        </a:p>
      </dgm:t>
    </dgm:pt>
    <dgm:pt modelId="{432A43E8-C9AE-4D23-9C41-CF2ADEAD6E43}" type="pres">
      <dgm:prSet presAssocID="{28E80D1A-7339-45F3-99E9-7D32AB6AAC94}" presName="compNode" presStyleCnt="0"/>
      <dgm:spPr/>
    </dgm:pt>
    <dgm:pt modelId="{EBB6BC66-4B43-4260-BFAF-660A46C73855}" type="pres">
      <dgm:prSet presAssocID="{28E80D1A-7339-45F3-99E9-7D32AB6AAC94}" presName="dummyConnPt" presStyleCnt="0"/>
      <dgm:spPr/>
    </dgm:pt>
    <dgm:pt modelId="{F03726DB-721B-4780-B6F6-0BCC1D0DFD81}" type="pres">
      <dgm:prSet presAssocID="{28E80D1A-7339-45F3-99E9-7D32AB6AAC94}" presName="node" presStyleLbl="node1" presStyleIdx="7" presStyleCnt="29" custAng="21276562" custLinFactY="-72788" custLinFactNeighborX="745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1B18D-6B42-4D27-B0DB-F70EBC5E4188}" type="pres">
      <dgm:prSet presAssocID="{3C596723-1963-485F-87B4-7C5B13F44A20}" presName="sibTrans" presStyleLbl="bgSibTrans2D1" presStyleIdx="7" presStyleCnt="28"/>
      <dgm:spPr/>
      <dgm:t>
        <a:bodyPr/>
        <a:lstStyle/>
        <a:p>
          <a:endParaRPr lang="ru-RU"/>
        </a:p>
      </dgm:t>
    </dgm:pt>
    <dgm:pt modelId="{A97FF0E5-58D8-446A-A78F-E03D05B59AA8}" type="pres">
      <dgm:prSet presAssocID="{2BEA0C2E-FF98-4841-9C0F-BF87CF5AE860}" presName="compNode" presStyleCnt="0"/>
      <dgm:spPr/>
    </dgm:pt>
    <dgm:pt modelId="{CF1B8ABD-4244-43F8-A366-B199F4C188DA}" type="pres">
      <dgm:prSet presAssocID="{2BEA0C2E-FF98-4841-9C0F-BF87CF5AE860}" presName="dummyConnPt" presStyleCnt="0"/>
      <dgm:spPr/>
    </dgm:pt>
    <dgm:pt modelId="{C98C0521-8DD2-4127-870F-882F9450DAA5}" type="pres">
      <dgm:prSet presAssocID="{2BEA0C2E-FF98-4841-9C0F-BF87CF5AE860}" presName="node" presStyleLbl="node1" presStyleIdx="8" presStyleCnt="29" custScaleY="154070" custLinFactY="-81291" custLinFactNeighborX="485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2F584-6EA3-4D01-9E49-096CC739D799}" type="pres">
      <dgm:prSet presAssocID="{CB625FE9-DB65-419B-912D-98C767AA22A8}" presName="sibTrans" presStyleLbl="bgSibTrans2D1" presStyleIdx="8" presStyleCnt="28"/>
      <dgm:spPr/>
      <dgm:t>
        <a:bodyPr/>
        <a:lstStyle/>
        <a:p>
          <a:endParaRPr lang="ru-RU"/>
        </a:p>
      </dgm:t>
    </dgm:pt>
    <dgm:pt modelId="{75EFB3F1-B7F2-4CAC-B878-77EE6098B125}" type="pres">
      <dgm:prSet presAssocID="{D86D38A4-3A7A-45A5-B984-8E7CD70E07A0}" presName="compNode" presStyleCnt="0"/>
      <dgm:spPr/>
    </dgm:pt>
    <dgm:pt modelId="{8C70BB65-E093-4DA2-90AD-192D0E6D2543}" type="pres">
      <dgm:prSet presAssocID="{D86D38A4-3A7A-45A5-B984-8E7CD70E07A0}" presName="dummyConnPt" presStyleCnt="0"/>
      <dgm:spPr/>
    </dgm:pt>
    <dgm:pt modelId="{7D030020-B3C5-4A57-AD95-3793ABE86017}" type="pres">
      <dgm:prSet presAssocID="{D86D38A4-3A7A-45A5-B984-8E7CD70E07A0}" presName="node" presStyleLbl="node1" presStyleIdx="9" presStyleCnt="29" custScaleX="87886" custScaleY="131217" custLinFactY="-84712" custLinFactNeighborX="131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1E7C1-E1BB-4F47-AED3-C9349F1CC194}" type="pres">
      <dgm:prSet presAssocID="{EC330B57-46F2-46AA-90E7-C36F5093B6E1}" presName="sibTrans" presStyleLbl="bgSibTrans2D1" presStyleIdx="9" presStyleCnt="28"/>
      <dgm:spPr/>
      <dgm:t>
        <a:bodyPr/>
        <a:lstStyle/>
        <a:p>
          <a:endParaRPr lang="ru-RU"/>
        </a:p>
      </dgm:t>
    </dgm:pt>
    <dgm:pt modelId="{7D474B9E-CC8C-4B28-8467-7B5C68B45F28}" type="pres">
      <dgm:prSet presAssocID="{4C5CE009-39A8-412E-B515-09DE9A364A49}" presName="compNode" presStyleCnt="0"/>
      <dgm:spPr/>
    </dgm:pt>
    <dgm:pt modelId="{619D9BA1-F673-4089-88B7-B5E1F5599C3A}" type="pres">
      <dgm:prSet presAssocID="{4C5CE009-39A8-412E-B515-09DE9A364A49}" presName="dummyConnPt" presStyleCnt="0"/>
      <dgm:spPr/>
    </dgm:pt>
    <dgm:pt modelId="{74CA34C8-8E58-4453-A939-14D21C3F48B2}" type="pres">
      <dgm:prSet presAssocID="{4C5CE009-39A8-412E-B515-09DE9A364A49}" presName="node" presStyleLbl="node1" presStyleIdx="10" presStyleCnt="29" custLinFactY="-80019" custLinFactNeighborX="-11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0723A-CE38-4D79-B8DF-845E1916FB7D}" type="pres">
      <dgm:prSet presAssocID="{039CC829-2D34-45C9-A8C9-5D082DE8375C}" presName="sibTrans" presStyleLbl="bgSibTrans2D1" presStyleIdx="10" presStyleCnt="28"/>
      <dgm:spPr/>
      <dgm:t>
        <a:bodyPr/>
        <a:lstStyle/>
        <a:p>
          <a:endParaRPr lang="ru-RU"/>
        </a:p>
      </dgm:t>
    </dgm:pt>
    <dgm:pt modelId="{16145EAC-B14F-4D21-9FDF-CC783AD760DC}" type="pres">
      <dgm:prSet presAssocID="{C6C5BDBB-7063-4317-A6FC-1DA040CAB900}" presName="compNode" presStyleCnt="0"/>
      <dgm:spPr/>
    </dgm:pt>
    <dgm:pt modelId="{16194B5F-1DB7-4CFE-B3A2-B214E637E96F}" type="pres">
      <dgm:prSet presAssocID="{C6C5BDBB-7063-4317-A6FC-1DA040CAB900}" presName="dummyConnPt" presStyleCnt="0"/>
      <dgm:spPr/>
    </dgm:pt>
    <dgm:pt modelId="{01FE4CD7-4FA7-4E2B-8DDD-EFDDD5CB37CC}" type="pres">
      <dgm:prSet presAssocID="{C6C5BDBB-7063-4317-A6FC-1DA040CAB900}" presName="node" presStyleLbl="node1" presStyleIdx="11" presStyleCnt="29" custScaleX="91491" custScaleY="146025" custLinFactX="35482" custLinFactNeighborX="100000" custLinFactNeighborY="-32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7B75F-5D56-4B71-BB8C-86C1A9218767}" type="pres">
      <dgm:prSet presAssocID="{AD4D2FAA-8B28-4FCD-B09E-8E987674D7C8}" presName="sibTrans" presStyleLbl="bgSibTrans2D1" presStyleIdx="11" presStyleCnt="28"/>
      <dgm:spPr/>
      <dgm:t>
        <a:bodyPr/>
        <a:lstStyle/>
        <a:p>
          <a:endParaRPr lang="ru-RU"/>
        </a:p>
      </dgm:t>
    </dgm:pt>
    <dgm:pt modelId="{67BAD0F6-4792-4AAD-99D1-CDE7BABDC8FB}" type="pres">
      <dgm:prSet presAssocID="{EC09744F-50D6-46E3-B261-0068E96501E1}" presName="compNode" presStyleCnt="0"/>
      <dgm:spPr/>
    </dgm:pt>
    <dgm:pt modelId="{EEE05567-E8A0-4D25-8554-4CD9BCD3F233}" type="pres">
      <dgm:prSet presAssocID="{EC09744F-50D6-46E3-B261-0068E96501E1}" presName="dummyConnPt" presStyleCnt="0"/>
      <dgm:spPr/>
    </dgm:pt>
    <dgm:pt modelId="{2C8B8B2E-D388-42BE-989A-4416914CC176}" type="pres">
      <dgm:prSet presAssocID="{EC09744F-50D6-46E3-B261-0068E96501E1}" presName="node" presStyleLbl="node1" presStyleIdx="12" presStyleCnt="29" custScaleX="78948" custScaleY="137617" custLinFactY="50975" custLinFactNeighborX="1729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E7D3A-F3A1-459F-BEE8-66217943E856}" type="pres">
      <dgm:prSet presAssocID="{A8AFE19F-6C1F-44FC-85F4-F05C87659B66}" presName="sibTrans" presStyleLbl="bgSibTrans2D1" presStyleIdx="12" presStyleCnt="28"/>
      <dgm:spPr/>
      <dgm:t>
        <a:bodyPr/>
        <a:lstStyle/>
        <a:p>
          <a:endParaRPr lang="ru-RU"/>
        </a:p>
      </dgm:t>
    </dgm:pt>
    <dgm:pt modelId="{977F57ED-E20F-41FC-9BC8-FC9AD56E41AA}" type="pres">
      <dgm:prSet presAssocID="{649A2B2A-94AA-4033-ABD5-C4D515535FD6}" presName="compNode" presStyleCnt="0"/>
      <dgm:spPr/>
    </dgm:pt>
    <dgm:pt modelId="{8F331331-E2B3-45CC-B30A-810F04D4E2B7}" type="pres">
      <dgm:prSet presAssocID="{649A2B2A-94AA-4033-ABD5-C4D515535FD6}" presName="dummyConnPt" presStyleCnt="0"/>
      <dgm:spPr/>
    </dgm:pt>
    <dgm:pt modelId="{937B6C26-880D-4D45-8D78-4A93526E8344}" type="pres">
      <dgm:prSet presAssocID="{649A2B2A-94AA-4033-ABD5-C4D515535FD6}" presName="node" presStyleLbl="node1" presStyleIdx="13" presStyleCnt="29" custScaleX="82392" custLinFactY="68323" custLinFactNeighborX="102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6CD13-0E12-44E6-8032-A2B27CC1A848}" type="pres">
      <dgm:prSet presAssocID="{FEE83A92-19EA-43B7-AF98-03BAECD8FB48}" presName="sibTrans" presStyleLbl="bgSibTrans2D1" presStyleIdx="13" presStyleCnt="28"/>
      <dgm:spPr/>
      <dgm:t>
        <a:bodyPr/>
        <a:lstStyle/>
        <a:p>
          <a:endParaRPr lang="ru-RU"/>
        </a:p>
      </dgm:t>
    </dgm:pt>
    <dgm:pt modelId="{5608F31B-36F5-44A0-9C9D-9F5068A41105}" type="pres">
      <dgm:prSet presAssocID="{7657926F-FAEE-4EF5-9AF7-C15B708D8A33}" presName="compNode" presStyleCnt="0"/>
      <dgm:spPr/>
    </dgm:pt>
    <dgm:pt modelId="{02D014B3-158B-4937-9435-8EC665DA0888}" type="pres">
      <dgm:prSet presAssocID="{7657926F-FAEE-4EF5-9AF7-C15B708D8A33}" presName="dummyConnPt" presStyleCnt="0"/>
      <dgm:spPr/>
    </dgm:pt>
    <dgm:pt modelId="{0D97476B-4C2F-4198-BE40-8D543DA32100}" type="pres">
      <dgm:prSet presAssocID="{7657926F-FAEE-4EF5-9AF7-C15B708D8A33}" presName="node" presStyleLbl="node1" presStyleIdx="14" presStyleCnt="29" custLinFactY="73297" custLinFactNeighborX="382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FA223-AF18-4263-85FC-C658C64C691B}" type="pres">
      <dgm:prSet presAssocID="{CF0E342A-2ACD-4DD5-96E7-9961E69C60AB}" presName="sibTrans" presStyleLbl="bgSibTrans2D1" presStyleIdx="14" presStyleCnt="28"/>
      <dgm:spPr/>
      <dgm:t>
        <a:bodyPr/>
        <a:lstStyle/>
        <a:p>
          <a:endParaRPr lang="ru-RU"/>
        </a:p>
      </dgm:t>
    </dgm:pt>
    <dgm:pt modelId="{C1441420-1E50-485E-AB83-E357381EEF8E}" type="pres">
      <dgm:prSet presAssocID="{CEB04AD8-EDD7-4D37-BC01-2A605AC20D62}" presName="compNode" presStyleCnt="0"/>
      <dgm:spPr/>
    </dgm:pt>
    <dgm:pt modelId="{FE86E985-2D09-48C4-8A4D-C861F022F358}" type="pres">
      <dgm:prSet presAssocID="{CEB04AD8-EDD7-4D37-BC01-2A605AC20D62}" presName="dummyConnPt" presStyleCnt="0"/>
      <dgm:spPr/>
    </dgm:pt>
    <dgm:pt modelId="{DF66B509-510D-44DF-9F01-A4649E757811}" type="pres">
      <dgm:prSet presAssocID="{CEB04AD8-EDD7-4D37-BC01-2A605AC20D62}" presName="node" presStyleLbl="node1" presStyleIdx="15" presStyleCnt="29" custLinFactY="88270" custLinFactNeighborX="382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B6374-8C14-468D-A7FA-107D58B81BE0}" type="pres">
      <dgm:prSet presAssocID="{CF8DC885-C631-4ECB-86BF-59AA92AE615A}" presName="sibTrans" presStyleLbl="bgSibTrans2D1" presStyleIdx="15" presStyleCnt="28"/>
      <dgm:spPr/>
      <dgm:t>
        <a:bodyPr/>
        <a:lstStyle/>
        <a:p>
          <a:endParaRPr lang="ru-RU"/>
        </a:p>
      </dgm:t>
    </dgm:pt>
    <dgm:pt modelId="{AB347199-C9E2-4F32-A891-9B4645D0A2A7}" type="pres">
      <dgm:prSet presAssocID="{16327B78-E4E1-4080-8CF4-AC5ECF1AD7BC}" presName="compNode" presStyleCnt="0"/>
      <dgm:spPr/>
    </dgm:pt>
    <dgm:pt modelId="{916EC12C-D65B-4311-A9C6-9F485FE19920}" type="pres">
      <dgm:prSet presAssocID="{16327B78-E4E1-4080-8CF4-AC5ECF1AD7BC}" presName="dummyConnPt" presStyleCnt="0"/>
      <dgm:spPr/>
    </dgm:pt>
    <dgm:pt modelId="{2C134106-FDA7-4E3D-873E-78D12266F418}" type="pres">
      <dgm:prSet presAssocID="{16327B78-E4E1-4080-8CF4-AC5ECF1AD7BC}" presName="node" presStyleLbl="node1" presStyleIdx="16" presStyleCnt="29" custScaleX="88641" custScaleY="117148" custLinFactY="100000" custLinFactNeighborX="40141" custLinFactNeighborY="103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3F48C-097D-4AF7-8C3B-3033BFE21F07}" type="pres">
      <dgm:prSet presAssocID="{FC290630-2090-4E77-912F-43CFB321FC77}" presName="sibTrans" presStyleLbl="bgSibTrans2D1" presStyleIdx="16" presStyleCnt="28"/>
      <dgm:spPr/>
      <dgm:t>
        <a:bodyPr/>
        <a:lstStyle/>
        <a:p>
          <a:endParaRPr lang="ru-RU"/>
        </a:p>
      </dgm:t>
    </dgm:pt>
    <dgm:pt modelId="{CA33DF9F-40AF-4AA9-A08B-3EF73A2106E3}" type="pres">
      <dgm:prSet presAssocID="{845DBC0C-1C99-4E72-BF22-E952386C2046}" presName="compNode" presStyleCnt="0"/>
      <dgm:spPr/>
    </dgm:pt>
    <dgm:pt modelId="{C628D578-0E9C-43E1-A4A0-16CEEA2A8F5F}" type="pres">
      <dgm:prSet presAssocID="{845DBC0C-1C99-4E72-BF22-E952386C2046}" presName="dummyConnPt" presStyleCnt="0"/>
      <dgm:spPr/>
    </dgm:pt>
    <dgm:pt modelId="{1768A424-1B34-49DA-8787-B61B133308C0}" type="pres">
      <dgm:prSet presAssocID="{845DBC0C-1C99-4E72-BF22-E952386C2046}" presName="node" presStyleLbl="node1" presStyleIdx="17" presStyleCnt="29" custScaleX="82392" custLinFactX="50994" custLinFactNeighborX="100000" custLinFactNeighborY="51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8A1B5-3F44-4114-A30C-F57AB8341468}" type="pres">
      <dgm:prSet presAssocID="{3F98A163-CE37-4E3D-9B29-D8FBBEB90270}" presName="sibTrans" presStyleLbl="bgSibTrans2D1" presStyleIdx="17" presStyleCnt="28"/>
      <dgm:spPr/>
      <dgm:t>
        <a:bodyPr/>
        <a:lstStyle/>
        <a:p>
          <a:endParaRPr lang="ru-RU"/>
        </a:p>
      </dgm:t>
    </dgm:pt>
    <dgm:pt modelId="{83EA2D48-EB24-44A4-9DC2-F922C4743C19}" type="pres">
      <dgm:prSet presAssocID="{787F1988-37C5-4444-A8A9-08E717369F54}" presName="compNode" presStyleCnt="0"/>
      <dgm:spPr/>
    </dgm:pt>
    <dgm:pt modelId="{45617FE6-DDA1-4EFB-A359-427F9F53CF57}" type="pres">
      <dgm:prSet presAssocID="{787F1988-37C5-4444-A8A9-08E717369F54}" presName="dummyConnPt" presStyleCnt="0"/>
      <dgm:spPr/>
    </dgm:pt>
    <dgm:pt modelId="{B37B56DC-F1B7-41B3-B67C-5382A4BDF932}" type="pres">
      <dgm:prSet presAssocID="{787F1988-37C5-4444-A8A9-08E717369F54}" presName="node" presStyleLbl="node1" presStyleIdx="18" presStyleCnt="29" custScaleX="77332" custScaleY="123695" custLinFactNeighborX="15464" custLinFactNeighborY="-95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28277-6C86-400A-865B-2AC092559822}" type="pres">
      <dgm:prSet presAssocID="{4CEEDA85-44C4-4EF1-A09B-FD547603C5CF}" presName="sibTrans" presStyleLbl="bgSibTrans2D1" presStyleIdx="18" presStyleCnt="28"/>
      <dgm:spPr/>
      <dgm:t>
        <a:bodyPr/>
        <a:lstStyle/>
        <a:p>
          <a:endParaRPr lang="ru-RU"/>
        </a:p>
      </dgm:t>
    </dgm:pt>
    <dgm:pt modelId="{0379869B-FAE0-45E1-89B5-F9967922F59F}" type="pres">
      <dgm:prSet presAssocID="{E1DE0C07-F5D4-41A4-A1A8-4719186E1C91}" presName="compNode" presStyleCnt="0"/>
      <dgm:spPr/>
    </dgm:pt>
    <dgm:pt modelId="{57395C2D-FD32-4B6F-A232-238CF2438BD4}" type="pres">
      <dgm:prSet presAssocID="{E1DE0C07-F5D4-41A4-A1A8-4719186E1C91}" presName="dummyConnPt" presStyleCnt="0"/>
      <dgm:spPr/>
    </dgm:pt>
    <dgm:pt modelId="{5E9E729E-352D-4340-AB99-B5A60B32CD9D}" type="pres">
      <dgm:prSet presAssocID="{E1DE0C07-F5D4-41A4-A1A8-4719186E1C91}" presName="node" presStyleLbl="node1" presStyleIdx="19" presStyleCnt="29" custLinFactY="-10148" custLinFactNeighborX="280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20C05-C4E6-45E7-880C-C45F09FF0597}" type="pres">
      <dgm:prSet presAssocID="{810A5D06-2417-4060-AE8E-3E7F3B8FF120}" presName="sibTrans" presStyleLbl="bgSibTrans2D1" presStyleIdx="19" presStyleCnt="28"/>
      <dgm:spPr/>
      <dgm:t>
        <a:bodyPr/>
        <a:lstStyle/>
        <a:p>
          <a:endParaRPr lang="ru-RU"/>
        </a:p>
      </dgm:t>
    </dgm:pt>
    <dgm:pt modelId="{29338C56-C494-4B1A-874F-1B1FCA50F7C6}" type="pres">
      <dgm:prSet presAssocID="{C0C22D54-42B5-45CD-BF74-CDEBD949FEE7}" presName="compNode" presStyleCnt="0"/>
      <dgm:spPr/>
    </dgm:pt>
    <dgm:pt modelId="{C0CBE36F-AF91-4AAA-A247-DA03C1B6D938}" type="pres">
      <dgm:prSet presAssocID="{C0C22D54-42B5-45CD-BF74-CDEBD949FEE7}" presName="dummyConnPt" presStyleCnt="0"/>
      <dgm:spPr/>
    </dgm:pt>
    <dgm:pt modelId="{E46EFB96-5FDA-4AFB-BAF1-2FF0147E36CA}" type="pres">
      <dgm:prSet presAssocID="{C0C22D54-42B5-45CD-BF74-CDEBD949FEE7}" presName="node" presStyleLbl="node1" presStyleIdx="20" presStyleCnt="29" custLinFactY="-25120" custLinFactNeighborX="880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2928C-6F1B-4750-800D-E7690B99C75E}" type="pres">
      <dgm:prSet presAssocID="{029409C2-76FD-442D-AF0E-36EA25FDCBFA}" presName="sibTrans" presStyleLbl="bgSibTrans2D1" presStyleIdx="20" presStyleCnt="28"/>
      <dgm:spPr/>
      <dgm:t>
        <a:bodyPr/>
        <a:lstStyle/>
        <a:p>
          <a:endParaRPr lang="ru-RU"/>
        </a:p>
      </dgm:t>
    </dgm:pt>
    <dgm:pt modelId="{AE153269-9218-4F0C-8FF5-7EDE922B9E30}" type="pres">
      <dgm:prSet presAssocID="{F3DCC65C-447B-456A-AAA3-B63BDAE8D6E6}" presName="compNode" presStyleCnt="0"/>
      <dgm:spPr/>
    </dgm:pt>
    <dgm:pt modelId="{043E724B-BC10-4B5A-BF46-A39C292F7416}" type="pres">
      <dgm:prSet presAssocID="{F3DCC65C-447B-456A-AAA3-B63BDAE8D6E6}" presName="dummyConnPt" presStyleCnt="0"/>
      <dgm:spPr/>
    </dgm:pt>
    <dgm:pt modelId="{F8A136BB-196B-4B03-8A01-DAD9AF6CD2F5}" type="pres">
      <dgm:prSet presAssocID="{F3DCC65C-447B-456A-AAA3-B63BDAE8D6E6}" presName="node" presStyleLbl="node1" presStyleIdx="21" presStyleCnt="29" custScaleX="84670" custScaleY="138798" custLinFactY="-21291" custLinFactNeighborX="311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B8FAD-3D96-4B25-9FEB-41564BDCDFBF}" type="pres">
      <dgm:prSet presAssocID="{036B528E-937B-437B-BD45-4D23B82312C0}" presName="sibTrans" presStyleLbl="bgSibTrans2D1" presStyleIdx="21" presStyleCnt="28"/>
      <dgm:spPr/>
      <dgm:t>
        <a:bodyPr/>
        <a:lstStyle/>
        <a:p>
          <a:endParaRPr lang="ru-RU"/>
        </a:p>
      </dgm:t>
    </dgm:pt>
    <dgm:pt modelId="{D32B57DC-5591-4A78-A573-997C58378773}" type="pres">
      <dgm:prSet presAssocID="{A0E91546-6B90-4BB7-B795-2ED306ECDDD2}" presName="compNode" presStyleCnt="0"/>
      <dgm:spPr/>
    </dgm:pt>
    <dgm:pt modelId="{D130A9C3-B5B0-49C1-8A05-21DA6AA61190}" type="pres">
      <dgm:prSet presAssocID="{A0E91546-6B90-4BB7-B795-2ED306ECDDD2}" presName="dummyConnPt" presStyleCnt="0"/>
      <dgm:spPr/>
    </dgm:pt>
    <dgm:pt modelId="{24221600-16A6-4515-A9A2-58985944B8FD}" type="pres">
      <dgm:prSet presAssocID="{A0E91546-6B90-4BB7-B795-2ED306ECDDD2}" presName="node" presStyleLbl="node1" presStyleIdx="22" presStyleCnt="29" custScaleY="110330" custLinFactY="-25934" custLinFactNeighborX="1480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0D0A0-A23E-4012-81BF-EBAF9693CDF8}" type="pres">
      <dgm:prSet presAssocID="{FD181DC1-BB63-4440-A69B-5FB768001238}" presName="sibTrans" presStyleLbl="bgSibTrans2D1" presStyleIdx="22" presStyleCnt="28"/>
      <dgm:spPr/>
      <dgm:t>
        <a:bodyPr/>
        <a:lstStyle/>
        <a:p>
          <a:endParaRPr lang="ru-RU"/>
        </a:p>
      </dgm:t>
    </dgm:pt>
    <dgm:pt modelId="{84C206DF-8DE0-432A-A50D-6F536C11A114}" type="pres">
      <dgm:prSet presAssocID="{3F684967-A415-4E35-B9F0-99A06B4C2879}" presName="compNode" presStyleCnt="0"/>
      <dgm:spPr/>
    </dgm:pt>
    <dgm:pt modelId="{57C2191A-0CB2-4CB7-8B1B-F1D18A2F9BFE}" type="pres">
      <dgm:prSet presAssocID="{3F684967-A415-4E35-B9F0-99A06B4C2879}" presName="dummyConnPt" presStyleCnt="0"/>
      <dgm:spPr/>
    </dgm:pt>
    <dgm:pt modelId="{47F99ED1-3E7D-48D7-85C5-407271530BD8}" type="pres">
      <dgm:prSet presAssocID="{3F684967-A415-4E35-B9F0-99A06B4C2879}" presName="node" presStyleLbl="node1" presStyleIdx="23" presStyleCnt="29" custScaleX="54703" custScaleY="110031" custLinFactX="30054" custLinFactY="-4702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06D99-A350-424B-A9E5-5149E27010F6}" type="pres">
      <dgm:prSet presAssocID="{893580C1-2E78-4C92-A929-02E1FDD8A49E}" presName="sibTrans" presStyleLbl="bgSibTrans2D1" presStyleIdx="23" presStyleCnt="28"/>
      <dgm:spPr/>
      <dgm:t>
        <a:bodyPr/>
        <a:lstStyle/>
        <a:p>
          <a:endParaRPr lang="ru-RU"/>
        </a:p>
      </dgm:t>
    </dgm:pt>
    <dgm:pt modelId="{6C10BEA1-A896-4FA4-A5CC-2CC495400C6E}" type="pres">
      <dgm:prSet presAssocID="{503EDB5A-06D2-4577-937E-27CCCB52839F}" presName="compNode" presStyleCnt="0"/>
      <dgm:spPr/>
    </dgm:pt>
    <dgm:pt modelId="{7713A971-1F7B-4C1E-B2B6-C3D25A706EA4}" type="pres">
      <dgm:prSet presAssocID="{503EDB5A-06D2-4577-937E-27CCCB52839F}" presName="dummyConnPt" presStyleCnt="0"/>
      <dgm:spPr/>
    </dgm:pt>
    <dgm:pt modelId="{DBAB3CFC-E34C-4A81-BF25-870AAAD61D60}" type="pres">
      <dgm:prSet presAssocID="{503EDB5A-06D2-4577-937E-27CCCB52839F}" presName="node" presStyleLbl="node1" presStyleIdx="24" presStyleCnt="29" custLinFactY="39072" custLinFactNeighborX="2577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EB522-5710-4716-A806-968F76197332}" type="pres">
      <dgm:prSet presAssocID="{E4510EE8-DACC-4C35-BC96-0794D957C546}" presName="sibTrans" presStyleLbl="bgSibTrans2D1" presStyleIdx="24" presStyleCnt="28"/>
      <dgm:spPr/>
      <dgm:t>
        <a:bodyPr/>
        <a:lstStyle/>
        <a:p>
          <a:endParaRPr lang="ru-RU"/>
        </a:p>
      </dgm:t>
    </dgm:pt>
    <dgm:pt modelId="{E1398156-0666-4BCA-8F5B-8697202EA815}" type="pres">
      <dgm:prSet presAssocID="{F968E0FC-DF8F-4DCA-83A1-70A590F2395B}" presName="compNode" presStyleCnt="0"/>
      <dgm:spPr/>
    </dgm:pt>
    <dgm:pt modelId="{F6AB9705-FDD8-4461-B021-42CA462E944B}" type="pres">
      <dgm:prSet presAssocID="{F968E0FC-DF8F-4DCA-83A1-70A590F2395B}" presName="dummyConnPt" presStyleCnt="0"/>
      <dgm:spPr/>
    </dgm:pt>
    <dgm:pt modelId="{4E8130FE-EA51-4614-947B-A836ED5CA338}" type="pres">
      <dgm:prSet presAssocID="{F968E0FC-DF8F-4DCA-83A1-70A590F2395B}" presName="node" presStyleLbl="node1" presStyleIdx="25" presStyleCnt="29" custScaleX="84730" custLinFactY="44046" custLinFactNeighborX="1813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2DD9B-EE1A-4D84-A653-88907B9A493D}" type="pres">
      <dgm:prSet presAssocID="{9906DB85-1B69-4F01-A32A-B57F65F5D03E}" presName="sibTrans" presStyleLbl="bgSibTrans2D1" presStyleIdx="25" presStyleCnt="28"/>
      <dgm:spPr/>
      <dgm:t>
        <a:bodyPr/>
        <a:lstStyle/>
        <a:p>
          <a:endParaRPr lang="ru-RU"/>
        </a:p>
      </dgm:t>
    </dgm:pt>
    <dgm:pt modelId="{C7B2F9B8-73EC-4112-8F46-4084A29156F1}" type="pres">
      <dgm:prSet presAssocID="{95EB1406-9EB0-44F4-A4AB-D7F7B3C02722}" presName="compNode" presStyleCnt="0"/>
      <dgm:spPr/>
    </dgm:pt>
    <dgm:pt modelId="{EE5C52BE-737F-48B6-845D-FBFC21613984}" type="pres">
      <dgm:prSet presAssocID="{95EB1406-9EB0-44F4-A4AB-D7F7B3C02722}" presName="dummyConnPt" presStyleCnt="0"/>
      <dgm:spPr/>
    </dgm:pt>
    <dgm:pt modelId="{C53B5448-0903-46AB-8036-5AE7EE2F3C39}" type="pres">
      <dgm:prSet presAssocID="{95EB1406-9EB0-44F4-A4AB-D7F7B3C02722}" presName="node" presStyleLbl="node1" presStyleIdx="26" presStyleCnt="29" custLinFactY="59019" custLinFactNeighborX="1977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CA1DD-CAF2-4BA9-9830-C3186DFEDD6A}" type="pres">
      <dgm:prSet presAssocID="{B04746CF-A941-490E-A68B-0BFBBDAE2CE4}" presName="sibTrans" presStyleLbl="bgSibTrans2D1" presStyleIdx="26" presStyleCnt="28"/>
      <dgm:spPr/>
      <dgm:t>
        <a:bodyPr/>
        <a:lstStyle/>
        <a:p>
          <a:endParaRPr lang="ru-RU"/>
        </a:p>
      </dgm:t>
    </dgm:pt>
    <dgm:pt modelId="{5DDC6EAB-5627-4E93-819D-1CDF47B487F9}" type="pres">
      <dgm:prSet presAssocID="{14696214-17BD-4EA6-9EA3-D07C02E7B42B}" presName="compNode" presStyleCnt="0"/>
      <dgm:spPr/>
    </dgm:pt>
    <dgm:pt modelId="{F697139C-67A2-400A-AFBA-B28437C33ECF}" type="pres">
      <dgm:prSet presAssocID="{14696214-17BD-4EA6-9EA3-D07C02E7B42B}" presName="dummyConnPt" presStyleCnt="0"/>
      <dgm:spPr/>
    </dgm:pt>
    <dgm:pt modelId="{A917619C-FE94-4E99-847A-1BC62759C205}" type="pres">
      <dgm:prSet presAssocID="{14696214-17BD-4EA6-9EA3-D07C02E7B42B}" presName="node" presStyleLbl="node1" presStyleIdx="27" presStyleCnt="29" custScaleX="70128" custScaleY="123533" custLinFactY="73992" custLinFactNeighborX="-716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5E254-1C9B-4C65-8850-C67852D2E457}" type="pres">
      <dgm:prSet presAssocID="{FD6FC4B6-7D0B-4DE1-AE3E-2D38FFBC4F16}" presName="sibTrans" presStyleLbl="bgSibTrans2D1" presStyleIdx="27" presStyleCnt="28"/>
      <dgm:spPr/>
      <dgm:t>
        <a:bodyPr/>
        <a:lstStyle/>
        <a:p>
          <a:endParaRPr lang="ru-RU"/>
        </a:p>
      </dgm:t>
    </dgm:pt>
    <dgm:pt modelId="{D9271BD9-D040-4AC4-AE67-55AC92648277}" type="pres">
      <dgm:prSet presAssocID="{81650072-21D3-4179-8923-620FBDE002C6}" presName="compNode" presStyleCnt="0"/>
      <dgm:spPr/>
    </dgm:pt>
    <dgm:pt modelId="{D02BA363-633E-4F82-BB62-B261ABDFCAE5}" type="pres">
      <dgm:prSet presAssocID="{81650072-21D3-4179-8923-620FBDE002C6}" presName="dummyConnPt" presStyleCnt="0"/>
      <dgm:spPr/>
    </dgm:pt>
    <dgm:pt modelId="{5A798FEB-28AD-4FF7-902D-E69DE1142569}" type="pres">
      <dgm:prSet presAssocID="{81650072-21D3-4179-8923-620FBDE002C6}" presName="node" presStyleLbl="node1" presStyleIdx="28" presStyleCnt="29" custScaleX="75267" custScaleY="128897" custLinFactY="85427" custLinFactNeighborX="-1658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CB525C-7EB2-49FF-B058-713556781F91}" type="presOf" srcId="{787F1988-37C5-4444-A8A9-08E717369F54}" destId="{B37B56DC-F1B7-41B3-B67C-5382A4BDF932}" srcOrd="0" destOrd="0" presId="urn:microsoft.com/office/officeart/2005/8/layout/bProcess4"/>
    <dgm:cxn modelId="{CF58A253-8084-4B5E-B351-CB700144B3EB}" srcId="{3F930648-4E18-4C71-AE34-38AD728C5EF1}" destId="{845DBC0C-1C99-4E72-BF22-E952386C2046}" srcOrd="17" destOrd="0" parTransId="{F688D987-06BA-4E10-97E8-5D66D97690F1}" sibTransId="{3F98A163-CE37-4E3D-9B29-D8FBBEB90270}"/>
    <dgm:cxn modelId="{B551A728-4DAF-440C-8E15-3D5574D7C191}" type="presOf" srcId="{2BEA0C2E-FF98-4841-9C0F-BF87CF5AE860}" destId="{C98C0521-8DD2-4127-870F-882F9450DAA5}" srcOrd="0" destOrd="0" presId="urn:microsoft.com/office/officeart/2005/8/layout/bProcess4"/>
    <dgm:cxn modelId="{34D81FE3-C034-4C21-9B85-C16A403D9F91}" type="presOf" srcId="{3F930648-4E18-4C71-AE34-38AD728C5EF1}" destId="{FE13CF62-2D94-4708-86DC-5D4561690862}" srcOrd="0" destOrd="0" presId="urn:microsoft.com/office/officeart/2005/8/layout/bProcess4"/>
    <dgm:cxn modelId="{2AAB55F4-7392-411A-B8C0-BBE56CADEBF2}" type="presOf" srcId="{A8AFE19F-6C1F-44FC-85F4-F05C87659B66}" destId="{B1FE7D3A-F3A1-459F-BEE8-66217943E856}" srcOrd="0" destOrd="0" presId="urn:microsoft.com/office/officeart/2005/8/layout/bProcess4"/>
    <dgm:cxn modelId="{07803456-6281-41BC-A41A-E65F150F371B}" srcId="{3F930648-4E18-4C71-AE34-38AD728C5EF1}" destId="{A0E91546-6B90-4BB7-B795-2ED306ECDDD2}" srcOrd="22" destOrd="0" parTransId="{0DEAC3D4-4A91-4792-9872-03F79F2AF043}" sibTransId="{FD181DC1-BB63-4440-A69B-5FB768001238}"/>
    <dgm:cxn modelId="{B5C53F1A-7737-48C1-B29F-2FDD488C54F8}" srcId="{3F930648-4E18-4C71-AE34-38AD728C5EF1}" destId="{503EDB5A-06D2-4577-937E-27CCCB52839F}" srcOrd="24" destOrd="0" parTransId="{1070DB61-913D-449C-96F9-4713255BA5B5}" sibTransId="{E4510EE8-DACC-4C35-BC96-0794D957C546}"/>
    <dgm:cxn modelId="{6D290E74-85E8-4BD1-B1F9-F599ACF84AAE}" type="presOf" srcId="{A84D49DA-441E-4E8B-BA7A-E8808A473F60}" destId="{9C598EFA-BC9A-4EB7-B2C7-3E53B5FC1806}" srcOrd="0" destOrd="0" presId="urn:microsoft.com/office/officeart/2005/8/layout/bProcess4"/>
    <dgm:cxn modelId="{1F22CDD6-A5E7-498D-BA7C-81E007754515}" srcId="{3F930648-4E18-4C71-AE34-38AD728C5EF1}" destId="{14696214-17BD-4EA6-9EA3-D07C02E7B42B}" srcOrd="27" destOrd="0" parTransId="{845F829C-A2D4-4A71-BBA9-BB036E76C2AC}" sibTransId="{FD6FC4B6-7D0B-4DE1-AE3E-2D38FFBC4F16}"/>
    <dgm:cxn modelId="{68AA4F06-A71D-424E-B2D8-212EED96AEA6}" srcId="{3F930648-4E18-4C71-AE34-38AD728C5EF1}" destId="{16327B78-E4E1-4080-8CF4-AC5ECF1AD7BC}" srcOrd="16" destOrd="0" parTransId="{06099AEF-2DB5-4576-A744-C17DA732C04A}" sibTransId="{FC290630-2090-4E77-912F-43CFB321FC77}"/>
    <dgm:cxn modelId="{1CD150AA-87B0-4830-80C3-29D56CB06FA3}" srcId="{3F930648-4E18-4C71-AE34-38AD728C5EF1}" destId="{05A9E62D-FC91-4FAA-A3DB-1173F8A44262}" srcOrd="0" destOrd="0" parTransId="{716988E9-CD35-4D20-96A7-0C9FA461E58D}" sibTransId="{FA360C91-A07C-4CB9-8FB6-88B613693380}"/>
    <dgm:cxn modelId="{62E26A11-B8FC-4CB5-B2B9-9DCEEA710AC8}" type="presOf" srcId="{1BF03862-7D72-4739-B621-AC29BC283E2E}" destId="{B922EF69-6577-4E04-9ECF-FC83DDD76696}" srcOrd="0" destOrd="0" presId="urn:microsoft.com/office/officeart/2005/8/layout/bProcess4"/>
    <dgm:cxn modelId="{E37BB51A-E45A-4F50-A6B4-4655670058B7}" type="presOf" srcId="{D86D38A4-3A7A-45A5-B984-8E7CD70E07A0}" destId="{7D030020-B3C5-4A57-AD95-3793ABE86017}" srcOrd="0" destOrd="0" presId="urn:microsoft.com/office/officeart/2005/8/layout/bProcess4"/>
    <dgm:cxn modelId="{26E5F42C-5E6E-497D-9859-6266BFC7AAB9}" srcId="{3F930648-4E18-4C71-AE34-38AD728C5EF1}" destId="{D423B586-F932-4E7B-9714-2E2ED376DB5C}" srcOrd="4" destOrd="0" parTransId="{A9CC9BFB-10BC-4D9E-AE6F-94F961942804}" sibTransId="{5B52C843-5A63-48FA-8424-B6E3233822F9}"/>
    <dgm:cxn modelId="{FA4BA02E-7514-4DEF-8143-3AE5D7B28BAB}" type="presOf" srcId="{14696214-17BD-4EA6-9EA3-D07C02E7B42B}" destId="{A917619C-FE94-4E99-847A-1BC62759C205}" srcOrd="0" destOrd="0" presId="urn:microsoft.com/office/officeart/2005/8/layout/bProcess4"/>
    <dgm:cxn modelId="{18CCD426-DBA2-4E03-8569-D316AF0966BD}" srcId="{3F930648-4E18-4C71-AE34-38AD728C5EF1}" destId="{81650072-21D3-4179-8923-620FBDE002C6}" srcOrd="28" destOrd="0" parTransId="{CF239C77-8D5C-46D6-8AE6-60AB7D021DCE}" sibTransId="{CB9AD3B6-753B-4C21-B423-5215E1606AE7}"/>
    <dgm:cxn modelId="{FCAEA88B-97D5-409D-8BC7-C2C17F1921D8}" type="presOf" srcId="{2EC5CCDA-0C25-4D44-9F07-4964480A8E23}" destId="{37E9619B-4E62-471B-9125-9470D1D75ECA}" srcOrd="0" destOrd="0" presId="urn:microsoft.com/office/officeart/2005/8/layout/bProcess4"/>
    <dgm:cxn modelId="{587E4CCB-85D9-4C48-A8F8-92D92DE9F930}" type="presOf" srcId="{893580C1-2E78-4C92-A929-02E1FDD8A49E}" destId="{C2106D99-A350-424B-A9E5-5149E27010F6}" srcOrd="0" destOrd="0" presId="urn:microsoft.com/office/officeart/2005/8/layout/bProcess4"/>
    <dgm:cxn modelId="{EBFB0394-BCA9-487A-AD29-0C42C60D8DC0}" type="presOf" srcId="{4CEEDA85-44C4-4EF1-A09B-FD547603C5CF}" destId="{51828277-6C86-400A-865B-2AC092559822}" srcOrd="0" destOrd="0" presId="urn:microsoft.com/office/officeart/2005/8/layout/bProcess4"/>
    <dgm:cxn modelId="{29406C24-9F25-4437-A13B-C3B234A99B0B}" type="presOf" srcId="{FC290630-2090-4E77-912F-43CFB321FC77}" destId="{D443F48C-097D-4AF7-8C3B-3033BFE21F07}" srcOrd="0" destOrd="0" presId="urn:microsoft.com/office/officeart/2005/8/layout/bProcess4"/>
    <dgm:cxn modelId="{4FFB8E1E-0F8A-44F1-AF01-B8F314BDD884}" type="presOf" srcId="{CF0E342A-2ACD-4DD5-96E7-9961E69C60AB}" destId="{435FA223-AF18-4263-85FC-C658C64C691B}" srcOrd="0" destOrd="0" presId="urn:microsoft.com/office/officeart/2005/8/layout/bProcess4"/>
    <dgm:cxn modelId="{2263DEEE-01F4-4645-8351-B8C7B14BCE05}" type="presOf" srcId="{845DBC0C-1C99-4E72-BF22-E952386C2046}" destId="{1768A424-1B34-49DA-8787-B61B133308C0}" srcOrd="0" destOrd="0" presId="urn:microsoft.com/office/officeart/2005/8/layout/bProcess4"/>
    <dgm:cxn modelId="{65914C4E-1FE4-4FE9-ABFA-936AD3C04D95}" srcId="{3F930648-4E18-4C71-AE34-38AD728C5EF1}" destId="{4C5CE009-39A8-412E-B515-09DE9A364A49}" srcOrd="10" destOrd="0" parTransId="{D8F4A1BA-928B-466A-88D2-47F90C143F36}" sibTransId="{039CC829-2D34-45C9-A8C9-5D082DE8375C}"/>
    <dgm:cxn modelId="{4D23CF0F-110C-4995-A804-0B17C4EACF5C}" type="presOf" srcId="{036B528E-937B-437B-BD45-4D23B82312C0}" destId="{506B8FAD-3D96-4B25-9FEB-41564BDCDFBF}" srcOrd="0" destOrd="0" presId="urn:microsoft.com/office/officeart/2005/8/layout/bProcess4"/>
    <dgm:cxn modelId="{8F7C6EE7-29A2-478D-96CF-1A53B8464DAA}" srcId="{3F930648-4E18-4C71-AE34-38AD728C5EF1}" destId="{649A2B2A-94AA-4033-ABD5-C4D515535FD6}" srcOrd="13" destOrd="0" parTransId="{445897B4-D1AB-4CA6-BAE1-3FE19618AB94}" sibTransId="{FEE83A92-19EA-43B7-AF98-03BAECD8FB48}"/>
    <dgm:cxn modelId="{F613EDC1-76BE-474E-86E5-FD108B145969}" type="presOf" srcId="{28E80D1A-7339-45F3-99E9-7D32AB6AAC94}" destId="{F03726DB-721B-4780-B6F6-0BCC1D0DFD81}" srcOrd="0" destOrd="0" presId="urn:microsoft.com/office/officeart/2005/8/layout/bProcess4"/>
    <dgm:cxn modelId="{D7FC9B40-209D-4A09-958D-4C30EEDB9A57}" type="presOf" srcId="{7657926F-FAEE-4EF5-9AF7-C15B708D8A33}" destId="{0D97476B-4C2F-4198-BE40-8D543DA32100}" srcOrd="0" destOrd="0" presId="urn:microsoft.com/office/officeart/2005/8/layout/bProcess4"/>
    <dgm:cxn modelId="{09415F57-1578-4068-9167-304BCAF787F4}" type="presOf" srcId="{503EDB5A-06D2-4577-937E-27CCCB52839F}" destId="{DBAB3CFC-E34C-4A81-BF25-870AAAD61D60}" srcOrd="0" destOrd="0" presId="urn:microsoft.com/office/officeart/2005/8/layout/bProcess4"/>
    <dgm:cxn modelId="{66118C53-B3D1-4D0B-AF62-4F6B1EADD739}" type="presOf" srcId="{E4510EE8-DACC-4C35-BC96-0794D957C546}" destId="{7F5EB522-5710-4716-A806-968F76197332}" srcOrd="0" destOrd="0" presId="urn:microsoft.com/office/officeart/2005/8/layout/bProcess4"/>
    <dgm:cxn modelId="{00914C77-1544-4D63-96AB-9EC8D070A7EA}" srcId="{3F930648-4E18-4C71-AE34-38AD728C5EF1}" destId="{34EF9D0D-8124-47FF-82BB-63FF219EF9D1}" srcOrd="1" destOrd="0" parTransId="{378133F6-1D18-41B5-91C8-02FDF6002CC0}" sibTransId="{CB223D8B-027C-4659-BBE6-EE68FD27677C}"/>
    <dgm:cxn modelId="{B3B69753-84A9-4341-99EA-004BAE645103}" type="presOf" srcId="{A0E91546-6B90-4BB7-B795-2ED306ECDDD2}" destId="{24221600-16A6-4515-A9A2-58985944B8FD}" srcOrd="0" destOrd="0" presId="urn:microsoft.com/office/officeart/2005/8/layout/bProcess4"/>
    <dgm:cxn modelId="{41896056-D970-407E-B76B-6275CADD3143}" type="presOf" srcId="{3F98A163-CE37-4E3D-9B29-D8FBBEB90270}" destId="{AB48A1B5-3F44-4114-A30C-F57AB8341468}" srcOrd="0" destOrd="0" presId="urn:microsoft.com/office/officeart/2005/8/layout/bProcess4"/>
    <dgm:cxn modelId="{B6517A3D-AA71-4282-A622-9B7A71B9F795}" type="presOf" srcId="{649A2B2A-94AA-4033-ABD5-C4D515535FD6}" destId="{937B6C26-880D-4D45-8D78-4A93526E8344}" srcOrd="0" destOrd="0" presId="urn:microsoft.com/office/officeart/2005/8/layout/bProcess4"/>
    <dgm:cxn modelId="{096006C7-08AF-4F7F-88F9-BBD722DB3A96}" type="presOf" srcId="{B04746CF-A941-490E-A68B-0BFBBDAE2CE4}" destId="{CACCA1DD-CAF2-4BA9-9830-C3186DFEDD6A}" srcOrd="0" destOrd="0" presId="urn:microsoft.com/office/officeart/2005/8/layout/bProcess4"/>
    <dgm:cxn modelId="{69E6C496-2485-4C39-9DEF-39E58988A63D}" type="presOf" srcId="{FEE83A92-19EA-43B7-AF98-03BAECD8FB48}" destId="{13C6CD13-0E12-44E6-8032-A2B27CC1A848}" srcOrd="0" destOrd="0" presId="urn:microsoft.com/office/officeart/2005/8/layout/bProcess4"/>
    <dgm:cxn modelId="{21B89C6A-C2D3-4BCC-A14E-68F9276DA844}" type="presOf" srcId="{CF8DC885-C631-4ECB-86BF-59AA92AE615A}" destId="{B00B6374-8C14-468D-A7FA-107D58B81BE0}" srcOrd="0" destOrd="0" presId="urn:microsoft.com/office/officeart/2005/8/layout/bProcess4"/>
    <dgm:cxn modelId="{2A9A3080-2B66-46A9-B0B1-B43EAE5E8B43}" type="presOf" srcId="{89385BB6-0286-49A1-A708-0469FBF3BC78}" destId="{B962FF44-323E-40DE-A53B-81DB1729B743}" srcOrd="0" destOrd="0" presId="urn:microsoft.com/office/officeart/2005/8/layout/bProcess4"/>
    <dgm:cxn modelId="{3C10F053-51B6-449E-AB71-DF13EF986200}" srcId="{3F930648-4E18-4C71-AE34-38AD728C5EF1}" destId="{7657926F-FAEE-4EF5-9AF7-C15B708D8A33}" srcOrd="14" destOrd="0" parTransId="{9634ADCB-ECBE-42CD-B203-037DCF236405}" sibTransId="{CF0E342A-2ACD-4DD5-96E7-9961E69C60AB}"/>
    <dgm:cxn modelId="{D1A64A3D-1739-49F1-BC30-5285B18FF1F5}" type="presOf" srcId="{F968E0FC-DF8F-4DCA-83A1-70A590F2395B}" destId="{4E8130FE-EA51-4614-947B-A836ED5CA338}" srcOrd="0" destOrd="0" presId="urn:microsoft.com/office/officeart/2005/8/layout/bProcess4"/>
    <dgm:cxn modelId="{5739B9EC-E0E0-428B-9857-5EFA85E40C72}" type="presOf" srcId="{E17F944A-6E23-4E52-B7DB-B1E91EA6FBD1}" destId="{FE9A9F4E-B7EE-4857-A0B8-2BD584DE823A}" srcOrd="0" destOrd="0" presId="urn:microsoft.com/office/officeart/2005/8/layout/bProcess4"/>
    <dgm:cxn modelId="{33A66057-6D0E-412D-8383-304449147FF8}" type="presOf" srcId="{FD6FC4B6-7D0B-4DE1-AE3E-2D38FFBC4F16}" destId="{2505E254-1C9B-4C65-8850-C67852D2E457}" srcOrd="0" destOrd="0" presId="urn:microsoft.com/office/officeart/2005/8/layout/bProcess4"/>
    <dgm:cxn modelId="{EA2390AD-0CA1-42CA-8A9B-B82A9FBED5ED}" type="presOf" srcId="{AD4D2FAA-8B28-4FCD-B09E-8E987674D7C8}" destId="{9957B75F-5D56-4B71-BB8C-86C1A9218767}" srcOrd="0" destOrd="0" presId="urn:microsoft.com/office/officeart/2005/8/layout/bProcess4"/>
    <dgm:cxn modelId="{2CF765E9-406E-438E-A648-DBF539B3BDC6}" type="presOf" srcId="{259084F9-9E6A-4C73-8227-B13920FF9829}" destId="{E4DAA461-7D40-42D1-B9B5-A695535AAC9F}" srcOrd="0" destOrd="0" presId="urn:microsoft.com/office/officeart/2005/8/layout/bProcess4"/>
    <dgm:cxn modelId="{587AB052-1A82-4848-94FF-E39155D3948B}" type="presOf" srcId="{81650072-21D3-4179-8923-620FBDE002C6}" destId="{5A798FEB-28AD-4FF7-902D-E69DE1142569}" srcOrd="0" destOrd="0" presId="urn:microsoft.com/office/officeart/2005/8/layout/bProcess4"/>
    <dgm:cxn modelId="{B2D5ADFF-3BD4-43C9-A671-F496648924F8}" srcId="{3F930648-4E18-4C71-AE34-38AD728C5EF1}" destId="{89385BB6-0286-49A1-A708-0469FBF3BC78}" srcOrd="2" destOrd="0" parTransId="{38E7BD01-EB50-4647-8C90-D24BA455FA35}" sibTransId="{40087AB2-3DA1-4D4A-9059-F862185C7634}"/>
    <dgm:cxn modelId="{7199B0E8-AA81-4758-9995-BDABF1A486BC}" srcId="{3F930648-4E18-4C71-AE34-38AD728C5EF1}" destId="{C6C5BDBB-7063-4317-A6FC-1DA040CAB900}" srcOrd="11" destOrd="0" parTransId="{707AF34F-7BF1-4E0D-8E2E-48659D3AFE38}" sibTransId="{AD4D2FAA-8B28-4FCD-B09E-8E987674D7C8}"/>
    <dgm:cxn modelId="{CBA35FCA-B3AB-4405-A097-8DA2C4F3043B}" srcId="{3F930648-4E18-4C71-AE34-38AD728C5EF1}" destId="{D86D38A4-3A7A-45A5-B984-8E7CD70E07A0}" srcOrd="9" destOrd="0" parTransId="{78A06958-AC2B-40C4-A4BF-941C5B5370B0}" sibTransId="{EC330B57-46F2-46AA-90E7-C36F5093B6E1}"/>
    <dgm:cxn modelId="{7B76F164-3D8D-4F4F-A040-B0D76A1BC4F6}" srcId="{3F930648-4E18-4C71-AE34-38AD728C5EF1}" destId="{F3DCC65C-447B-456A-AAA3-B63BDAE8D6E6}" srcOrd="21" destOrd="0" parTransId="{B58E2FF6-33E8-4588-B586-7700FC5F47FE}" sibTransId="{036B528E-937B-437B-BD45-4D23B82312C0}"/>
    <dgm:cxn modelId="{BFC7F004-6138-4223-920D-EC5A3D5B6E0A}" type="presOf" srcId="{C6C5BDBB-7063-4317-A6FC-1DA040CAB900}" destId="{01FE4CD7-4FA7-4E2B-8DDD-EFDDD5CB37CC}" srcOrd="0" destOrd="0" presId="urn:microsoft.com/office/officeart/2005/8/layout/bProcess4"/>
    <dgm:cxn modelId="{44725860-A5FB-4762-85ED-D9AD9DF1B80D}" srcId="{3F930648-4E18-4C71-AE34-38AD728C5EF1}" destId="{1BF03862-7D72-4739-B621-AC29BC283E2E}" srcOrd="6" destOrd="0" parTransId="{0E2A613C-5901-4E0E-AAED-01D2B8BFCBF6}" sibTransId="{E17F944A-6E23-4E52-B7DB-B1E91EA6FBD1}"/>
    <dgm:cxn modelId="{34AFA086-20DF-4FE9-AB3F-5B7FC5FD2ECE}" srcId="{3F930648-4E18-4C71-AE34-38AD728C5EF1}" destId="{CEB04AD8-EDD7-4D37-BC01-2A605AC20D62}" srcOrd="15" destOrd="0" parTransId="{5DD8BEC4-F079-44BD-8D08-B2FB34CB4DBD}" sibTransId="{CF8DC885-C631-4ECB-86BF-59AA92AE615A}"/>
    <dgm:cxn modelId="{8ACE502D-2406-41FF-88BD-45A9ED6BBBE2}" srcId="{3F930648-4E18-4C71-AE34-38AD728C5EF1}" destId="{28E80D1A-7339-45F3-99E9-7D32AB6AAC94}" srcOrd="7" destOrd="0" parTransId="{D67ECCD8-13C7-452F-81B5-BBF23DBFF370}" sibTransId="{3C596723-1963-485F-87B4-7C5B13F44A20}"/>
    <dgm:cxn modelId="{C5FE0BAE-1183-476F-8CD5-1CE972B80896}" type="presOf" srcId="{FD181DC1-BB63-4440-A69B-5FB768001238}" destId="{5410D0A0-A23E-4012-81BF-EBAF9693CDF8}" srcOrd="0" destOrd="0" presId="urn:microsoft.com/office/officeart/2005/8/layout/bProcess4"/>
    <dgm:cxn modelId="{D91B1751-CD98-45BA-96D0-B91FFE91978B}" type="presOf" srcId="{F3DCC65C-447B-456A-AAA3-B63BDAE8D6E6}" destId="{F8A136BB-196B-4B03-8A01-DAD9AF6CD2F5}" srcOrd="0" destOrd="0" presId="urn:microsoft.com/office/officeart/2005/8/layout/bProcess4"/>
    <dgm:cxn modelId="{68017556-1CB5-4C04-9ADB-99112236443F}" type="presOf" srcId="{CB223D8B-027C-4659-BBE6-EE68FD27677C}" destId="{1CA563A4-2F17-4631-B2FE-6FD8DAD5BCF2}" srcOrd="0" destOrd="0" presId="urn:microsoft.com/office/officeart/2005/8/layout/bProcess4"/>
    <dgm:cxn modelId="{A89ED54E-67AC-44CD-907E-188DE21F5A4A}" type="presOf" srcId="{810A5D06-2417-4060-AE8E-3E7F3B8FF120}" destId="{38C20C05-C4E6-45E7-880C-C45F09FF0597}" srcOrd="0" destOrd="0" presId="urn:microsoft.com/office/officeart/2005/8/layout/bProcess4"/>
    <dgm:cxn modelId="{CB6A1688-37B7-4F88-BB89-306C2654BED8}" srcId="{3F930648-4E18-4C71-AE34-38AD728C5EF1}" destId="{787F1988-37C5-4444-A8A9-08E717369F54}" srcOrd="18" destOrd="0" parTransId="{EF16AE54-EFD5-4B07-B9C9-0405429DAB84}" sibTransId="{4CEEDA85-44C4-4EF1-A09B-FD547603C5CF}"/>
    <dgm:cxn modelId="{5449FC13-4D72-405F-AD01-14FD1B3C0148}" type="presOf" srcId="{16327B78-E4E1-4080-8CF4-AC5ECF1AD7BC}" destId="{2C134106-FDA7-4E3D-873E-78D12266F418}" srcOrd="0" destOrd="0" presId="urn:microsoft.com/office/officeart/2005/8/layout/bProcess4"/>
    <dgm:cxn modelId="{7B8ABCC4-A71C-4C47-9548-29C814A99921}" srcId="{3F930648-4E18-4C71-AE34-38AD728C5EF1}" destId="{95EB1406-9EB0-44F4-A4AB-D7F7B3C02722}" srcOrd="26" destOrd="0" parTransId="{F13C074B-9384-4103-B8D3-3AA6B4130C16}" sibTransId="{B04746CF-A941-490E-A68B-0BFBBDAE2CE4}"/>
    <dgm:cxn modelId="{E8E426EF-33F6-4D5B-A70B-FFCCBB819450}" type="presOf" srcId="{3C596723-1963-485F-87B4-7C5B13F44A20}" destId="{85D1B18D-6B42-4D27-B0DB-F70EBC5E4188}" srcOrd="0" destOrd="0" presId="urn:microsoft.com/office/officeart/2005/8/layout/bProcess4"/>
    <dgm:cxn modelId="{2759C7EB-6DD4-418A-B3FA-E7C66E71C826}" type="presOf" srcId="{EC330B57-46F2-46AA-90E7-C36F5093B6E1}" destId="{6D31E7C1-E1BB-4F47-AED3-C9349F1CC194}" srcOrd="0" destOrd="0" presId="urn:microsoft.com/office/officeart/2005/8/layout/bProcess4"/>
    <dgm:cxn modelId="{421618BF-6F0F-4B16-AE5C-66E0E4B5F3F4}" srcId="{3F930648-4E18-4C71-AE34-38AD728C5EF1}" destId="{EC09744F-50D6-46E3-B261-0068E96501E1}" srcOrd="12" destOrd="0" parTransId="{EF540B33-47D1-45BF-A78E-119632D9F203}" sibTransId="{A8AFE19F-6C1F-44FC-85F4-F05C87659B66}"/>
    <dgm:cxn modelId="{66396458-67F7-4EAF-BD8B-5A9FF09375F0}" type="presOf" srcId="{EC09744F-50D6-46E3-B261-0068E96501E1}" destId="{2C8B8B2E-D388-42BE-989A-4416914CC176}" srcOrd="0" destOrd="0" presId="urn:microsoft.com/office/officeart/2005/8/layout/bProcess4"/>
    <dgm:cxn modelId="{DB79177E-9F2E-465E-B29C-456BAED921EE}" type="presOf" srcId="{40087AB2-3DA1-4D4A-9059-F862185C7634}" destId="{70EDBCD1-4BB5-4DC6-AEA8-BAE390D464F4}" srcOrd="0" destOrd="0" presId="urn:microsoft.com/office/officeart/2005/8/layout/bProcess4"/>
    <dgm:cxn modelId="{266F8C61-B20D-45A4-A0CA-8BC5F2CDD1A6}" srcId="{3F930648-4E18-4C71-AE34-38AD728C5EF1}" destId="{2EC5CCDA-0C25-4D44-9F07-4964480A8E23}" srcOrd="5" destOrd="0" parTransId="{A751C2EB-D8FD-4597-9270-746B91382B99}" sibTransId="{65F68B69-4C21-47AD-A570-C054FC338752}"/>
    <dgm:cxn modelId="{2FEDE47F-6969-467E-B772-98C9332E2359}" srcId="{3F930648-4E18-4C71-AE34-38AD728C5EF1}" destId="{F968E0FC-DF8F-4DCA-83A1-70A590F2395B}" srcOrd="25" destOrd="0" parTransId="{7B7F64DA-5B6E-4C24-BE14-FD5BB3D62722}" sibTransId="{9906DB85-1B69-4F01-A32A-B57F65F5D03E}"/>
    <dgm:cxn modelId="{3319350A-1697-4CDD-B59F-326A4811CCDD}" type="presOf" srcId="{C0C22D54-42B5-45CD-BF74-CDEBD949FEE7}" destId="{E46EFB96-5FDA-4AFB-BAF1-2FF0147E36CA}" srcOrd="0" destOrd="0" presId="urn:microsoft.com/office/officeart/2005/8/layout/bProcess4"/>
    <dgm:cxn modelId="{F649DF13-6145-40D0-BA78-C9356B24CC52}" srcId="{3F930648-4E18-4C71-AE34-38AD728C5EF1}" destId="{E1DE0C07-F5D4-41A4-A1A8-4719186E1C91}" srcOrd="19" destOrd="0" parTransId="{7818C0E0-9A3A-4AF3-A081-F37D9E4DE1EF}" sibTransId="{810A5D06-2417-4060-AE8E-3E7F3B8FF120}"/>
    <dgm:cxn modelId="{ED73FD61-CF6C-4C23-A7AB-5D5EDD396074}" srcId="{3F930648-4E18-4C71-AE34-38AD728C5EF1}" destId="{259084F9-9E6A-4C73-8227-B13920FF9829}" srcOrd="3" destOrd="0" parTransId="{D81E5CD3-DD01-41C3-91EA-9FF1386FE3B0}" sibTransId="{A84D49DA-441E-4E8B-BA7A-E8808A473F60}"/>
    <dgm:cxn modelId="{897F0973-DAEA-4E85-B27A-D9536A52B6D7}" type="presOf" srcId="{CEB04AD8-EDD7-4D37-BC01-2A605AC20D62}" destId="{DF66B509-510D-44DF-9F01-A4649E757811}" srcOrd="0" destOrd="0" presId="urn:microsoft.com/office/officeart/2005/8/layout/bProcess4"/>
    <dgm:cxn modelId="{5F3394C4-8CA9-42D8-A794-3946526D9692}" type="presOf" srcId="{029409C2-76FD-442D-AF0E-36EA25FDCBFA}" destId="{6812928C-6F1B-4750-800D-E7690B99C75E}" srcOrd="0" destOrd="0" presId="urn:microsoft.com/office/officeart/2005/8/layout/bProcess4"/>
    <dgm:cxn modelId="{C6D6F5EA-76A5-4074-90BE-55553EDDA8BD}" type="presOf" srcId="{05A9E62D-FC91-4FAA-A3DB-1173F8A44262}" destId="{B5A9534D-7A1D-49A9-A465-8A2BD341ACBD}" srcOrd="0" destOrd="0" presId="urn:microsoft.com/office/officeart/2005/8/layout/bProcess4"/>
    <dgm:cxn modelId="{AD216817-EC65-4AB0-9F1B-7232B8A5B160}" type="presOf" srcId="{65F68B69-4C21-47AD-A570-C054FC338752}" destId="{9BCD7E8C-03F5-495B-A7AC-833BF685D48E}" srcOrd="0" destOrd="0" presId="urn:microsoft.com/office/officeart/2005/8/layout/bProcess4"/>
    <dgm:cxn modelId="{1F5A4621-4BC2-4941-B744-1AC27656700D}" type="presOf" srcId="{D423B586-F932-4E7B-9714-2E2ED376DB5C}" destId="{CDA0CF33-1A97-4BEB-87E1-46AE0A4A7277}" srcOrd="0" destOrd="0" presId="urn:microsoft.com/office/officeart/2005/8/layout/bProcess4"/>
    <dgm:cxn modelId="{CFC541B3-4048-400B-A8DD-11CEE1400676}" type="presOf" srcId="{34EF9D0D-8124-47FF-82BB-63FF219EF9D1}" destId="{65D4B0B9-11B5-447E-88E7-5C00002EF8F6}" srcOrd="0" destOrd="0" presId="urn:microsoft.com/office/officeart/2005/8/layout/bProcess4"/>
    <dgm:cxn modelId="{12F50D14-DEBC-46E8-A06C-AAF736BDD6BB}" type="presOf" srcId="{039CC829-2D34-45C9-A8C9-5D082DE8375C}" destId="{8260723A-CE38-4D79-B8DF-845E1916FB7D}" srcOrd="0" destOrd="0" presId="urn:microsoft.com/office/officeart/2005/8/layout/bProcess4"/>
    <dgm:cxn modelId="{2B9378D3-5F3F-48D9-A025-1ACBC5BAC22B}" type="presOf" srcId="{95EB1406-9EB0-44F4-A4AB-D7F7B3C02722}" destId="{C53B5448-0903-46AB-8036-5AE7EE2F3C39}" srcOrd="0" destOrd="0" presId="urn:microsoft.com/office/officeart/2005/8/layout/bProcess4"/>
    <dgm:cxn modelId="{6FF231EE-33F7-4FCD-8D9E-DE76CEF0FFA3}" srcId="{3F930648-4E18-4C71-AE34-38AD728C5EF1}" destId="{C0C22D54-42B5-45CD-BF74-CDEBD949FEE7}" srcOrd="20" destOrd="0" parTransId="{FF2B3C6B-3F27-4866-B33A-66F95BE4275F}" sibTransId="{029409C2-76FD-442D-AF0E-36EA25FDCBFA}"/>
    <dgm:cxn modelId="{65491A92-C9FF-4BAB-B367-418AB370886A}" type="presOf" srcId="{9906DB85-1B69-4F01-A32A-B57F65F5D03E}" destId="{7272DD9B-EE1A-4D84-A653-88907B9A493D}" srcOrd="0" destOrd="0" presId="urn:microsoft.com/office/officeart/2005/8/layout/bProcess4"/>
    <dgm:cxn modelId="{68FD01C8-7BE4-4F49-B85D-B43D648DD80E}" type="presOf" srcId="{FA360C91-A07C-4CB9-8FB6-88B613693380}" destId="{6DE6C960-DD7C-4925-9FEB-82E0ACB07235}" srcOrd="0" destOrd="0" presId="urn:microsoft.com/office/officeart/2005/8/layout/bProcess4"/>
    <dgm:cxn modelId="{3C0692BD-7191-4462-944B-040D85FDAE27}" type="presOf" srcId="{3F684967-A415-4E35-B9F0-99A06B4C2879}" destId="{47F99ED1-3E7D-48D7-85C5-407271530BD8}" srcOrd="0" destOrd="0" presId="urn:microsoft.com/office/officeart/2005/8/layout/bProcess4"/>
    <dgm:cxn modelId="{011F7162-306A-4B9E-8192-3899F07E4BEA}" type="presOf" srcId="{5B52C843-5A63-48FA-8424-B6E3233822F9}" destId="{D078040F-8496-49E8-B49E-378B3708B518}" srcOrd="0" destOrd="0" presId="urn:microsoft.com/office/officeart/2005/8/layout/bProcess4"/>
    <dgm:cxn modelId="{DC132C52-6D8D-4A54-B540-D4C3C48F3265}" srcId="{3F930648-4E18-4C71-AE34-38AD728C5EF1}" destId="{2BEA0C2E-FF98-4841-9C0F-BF87CF5AE860}" srcOrd="8" destOrd="0" parTransId="{0C81245D-3669-4E8E-9C97-1F65BE9B3C35}" sibTransId="{CB625FE9-DB65-419B-912D-98C767AA22A8}"/>
    <dgm:cxn modelId="{BC665FB6-5CD8-44D9-92CB-0EC4724A0F95}" type="presOf" srcId="{E1DE0C07-F5D4-41A4-A1A8-4719186E1C91}" destId="{5E9E729E-352D-4340-AB99-B5A60B32CD9D}" srcOrd="0" destOrd="0" presId="urn:microsoft.com/office/officeart/2005/8/layout/bProcess4"/>
    <dgm:cxn modelId="{D697EA3C-86D8-490C-BE56-13B0E0ABE21A}" type="presOf" srcId="{CB625FE9-DB65-419B-912D-98C767AA22A8}" destId="{72E2F584-6EA3-4D01-9E49-096CC739D799}" srcOrd="0" destOrd="0" presId="urn:microsoft.com/office/officeart/2005/8/layout/bProcess4"/>
    <dgm:cxn modelId="{DF2D9198-BB73-4FA1-8BBD-BF6B74B0A7A7}" srcId="{3F930648-4E18-4C71-AE34-38AD728C5EF1}" destId="{3F684967-A415-4E35-B9F0-99A06B4C2879}" srcOrd="23" destOrd="0" parTransId="{B8D9AF1B-A5DA-4807-95CC-916C13D50E85}" sibTransId="{893580C1-2E78-4C92-A929-02E1FDD8A49E}"/>
    <dgm:cxn modelId="{E694439D-24DF-47D6-98C2-B5892F1D7EE1}" type="presOf" srcId="{4C5CE009-39A8-412E-B515-09DE9A364A49}" destId="{74CA34C8-8E58-4453-A939-14D21C3F48B2}" srcOrd="0" destOrd="0" presId="urn:microsoft.com/office/officeart/2005/8/layout/bProcess4"/>
    <dgm:cxn modelId="{F5A5D40B-74F9-4D2D-9FB6-6C4A75753D4A}" type="presParOf" srcId="{FE13CF62-2D94-4708-86DC-5D4561690862}" destId="{AB2AD35E-658F-4809-B0DA-BD7B5DD01D07}" srcOrd="0" destOrd="0" presId="urn:microsoft.com/office/officeart/2005/8/layout/bProcess4"/>
    <dgm:cxn modelId="{4F03ABB9-B06E-46FF-BC0B-3E233E9B9018}" type="presParOf" srcId="{AB2AD35E-658F-4809-B0DA-BD7B5DD01D07}" destId="{BF1508EB-BAF6-402F-9CBF-CC8B96FFC904}" srcOrd="0" destOrd="0" presId="urn:microsoft.com/office/officeart/2005/8/layout/bProcess4"/>
    <dgm:cxn modelId="{76A526D7-5A5A-42F5-9A4F-AD43C1D4663E}" type="presParOf" srcId="{AB2AD35E-658F-4809-B0DA-BD7B5DD01D07}" destId="{B5A9534D-7A1D-49A9-A465-8A2BD341ACBD}" srcOrd="1" destOrd="0" presId="urn:microsoft.com/office/officeart/2005/8/layout/bProcess4"/>
    <dgm:cxn modelId="{157F425D-1E3E-4AA8-94A1-A694D01F7706}" type="presParOf" srcId="{FE13CF62-2D94-4708-86DC-5D4561690862}" destId="{6DE6C960-DD7C-4925-9FEB-82E0ACB07235}" srcOrd="1" destOrd="0" presId="urn:microsoft.com/office/officeart/2005/8/layout/bProcess4"/>
    <dgm:cxn modelId="{D4DC1EB8-2AFB-4BA6-AC96-CBE4D0899D82}" type="presParOf" srcId="{FE13CF62-2D94-4708-86DC-5D4561690862}" destId="{219BE53F-AA13-455E-AF6A-72FD3AFD0C88}" srcOrd="2" destOrd="0" presId="urn:microsoft.com/office/officeart/2005/8/layout/bProcess4"/>
    <dgm:cxn modelId="{0B65926E-B4DA-4604-A529-6AD64423729B}" type="presParOf" srcId="{219BE53F-AA13-455E-AF6A-72FD3AFD0C88}" destId="{1EF3974C-C2A7-402A-B021-D3CE6FBA1AC6}" srcOrd="0" destOrd="0" presId="urn:microsoft.com/office/officeart/2005/8/layout/bProcess4"/>
    <dgm:cxn modelId="{534390F0-FF5D-4EF1-8CDB-39231B6A8F55}" type="presParOf" srcId="{219BE53F-AA13-455E-AF6A-72FD3AFD0C88}" destId="{65D4B0B9-11B5-447E-88E7-5C00002EF8F6}" srcOrd="1" destOrd="0" presId="urn:microsoft.com/office/officeart/2005/8/layout/bProcess4"/>
    <dgm:cxn modelId="{8225437A-DD65-4423-B80A-0BCDA775D7B5}" type="presParOf" srcId="{FE13CF62-2D94-4708-86DC-5D4561690862}" destId="{1CA563A4-2F17-4631-B2FE-6FD8DAD5BCF2}" srcOrd="3" destOrd="0" presId="urn:microsoft.com/office/officeart/2005/8/layout/bProcess4"/>
    <dgm:cxn modelId="{7ED05CCC-47A5-42F3-A6C4-4ECA4A6627D3}" type="presParOf" srcId="{FE13CF62-2D94-4708-86DC-5D4561690862}" destId="{4665A119-78B1-49C5-AA29-7F141C99EE07}" srcOrd="4" destOrd="0" presId="urn:microsoft.com/office/officeart/2005/8/layout/bProcess4"/>
    <dgm:cxn modelId="{9A01E8BD-A7AE-408A-A4D5-C193C281AF30}" type="presParOf" srcId="{4665A119-78B1-49C5-AA29-7F141C99EE07}" destId="{3EA8B951-B1F5-4829-A62E-7D4CF731AA4F}" srcOrd="0" destOrd="0" presId="urn:microsoft.com/office/officeart/2005/8/layout/bProcess4"/>
    <dgm:cxn modelId="{2D5ECAE3-0F8C-4F7A-8125-07D7B4B25923}" type="presParOf" srcId="{4665A119-78B1-49C5-AA29-7F141C99EE07}" destId="{B962FF44-323E-40DE-A53B-81DB1729B743}" srcOrd="1" destOrd="0" presId="urn:microsoft.com/office/officeart/2005/8/layout/bProcess4"/>
    <dgm:cxn modelId="{F9CDCFCA-E469-4A80-B9EC-1CCF50AF28BC}" type="presParOf" srcId="{FE13CF62-2D94-4708-86DC-5D4561690862}" destId="{70EDBCD1-4BB5-4DC6-AEA8-BAE390D464F4}" srcOrd="5" destOrd="0" presId="urn:microsoft.com/office/officeart/2005/8/layout/bProcess4"/>
    <dgm:cxn modelId="{A10817B0-2251-45FD-9F76-7B52B59B8132}" type="presParOf" srcId="{FE13CF62-2D94-4708-86DC-5D4561690862}" destId="{5449A41E-0D6D-4565-9C91-4DEBB79FB76A}" srcOrd="6" destOrd="0" presId="urn:microsoft.com/office/officeart/2005/8/layout/bProcess4"/>
    <dgm:cxn modelId="{48FD2991-A1D6-4044-8FB3-E32AA11D287D}" type="presParOf" srcId="{5449A41E-0D6D-4565-9C91-4DEBB79FB76A}" destId="{0CDCC11A-D13A-4B5E-B139-8720DB42CC86}" srcOrd="0" destOrd="0" presId="urn:microsoft.com/office/officeart/2005/8/layout/bProcess4"/>
    <dgm:cxn modelId="{7C951FBB-9CA2-422B-ADC3-B666024D9242}" type="presParOf" srcId="{5449A41E-0D6D-4565-9C91-4DEBB79FB76A}" destId="{E4DAA461-7D40-42D1-B9B5-A695535AAC9F}" srcOrd="1" destOrd="0" presId="urn:microsoft.com/office/officeart/2005/8/layout/bProcess4"/>
    <dgm:cxn modelId="{C9A25D69-F0F2-48D7-B2B4-E497CF527E02}" type="presParOf" srcId="{FE13CF62-2D94-4708-86DC-5D4561690862}" destId="{9C598EFA-BC9A-4EB7-B2C7-3E53B5FC1806}" srcOrd="7" destOrd="0" presId="urn:microsoft.com/office/officeart/2005/8/layout/bProcess4"/>
    <dgm:cxn modelId="{490B58C0-3D9C-4B91-AE89-E00651567E2E}" type="presParOf" srcId="{FE13CF62-2D94-4708-86DC-5D4561690862}" destId="{4AEC9FE3-1923-482E-B1E0-36D6FDD85198}" srcOrd="8" destOrd="0" presId="urn:microsoft.com/office/officeart/2005/8/layout/bProcess4"/>
    <dgm:cxn modelId="{087B34AE-F214-4AB5-80FE-65D48F0B67C3}" type="presParOf" srcId="{4AEC9FE3-1923-482E-B1E0-36D6FDD85198}" destId="{2E2B4A5B-3868-4CC8-B2A6-8993BDBC3BDF}" srcOrd="0" destOrd="0" presId="urn:microsoft.com/office/officeart/2005/8/layout/bProcess4"/>
    <dgm:cxn modelId="{A5D0D13E-9226-4755-8087-A5546BD255ED}" type="presParOf" srcId="{4AEC9FE3-1923-482E-B1E0-36D6FDD85198}" destId="{CDA0CF33-1A97-4BEB-87E1-46AE0A4A7277}" srcOrd="1" destOrd="0" presId="urn:microsoft.com/office/officeart/2005/8/layout/bProcess4"/>
    <dgm:cxn modelId="{36F20573-FB36-4BE7-908D-5B8128A7B9A3}" type="presParOf" srcId="{FE13CF62-2D94-4708-86DC-5D4561690862}" destId="{D078040F-8496-49E8-B49E-378B3708B518}" srcOrd="9" destOrd="0" presId="urn:microsoft.com/office/officeart/2005/8/layout/bProcess4"/>
    <dgm:cxn modelId="{86B52EBC-8BF0-48AF-B198-6555893D3709}" type="presParOf" srcId="{FE13CF62-2D94-4708-86DC-5D4561690862}" destId="{6B4AF9BB-AE22-41B6-8584-D87F04471F25}" srcOrd="10" destOrd="0" presId="urn:microsoft.com/office/officeart/2005/8/layout/bProcess4"/>
    <dgm:cxn modelId="{E2DB1D6E-56CA-4B9B-A7C8-94730AED3F90}" type="presParOf" srcId="{6B4AF9BB-AE22-41B6-8584-D87F04471F25}" destId="{E9459B20-9E4D-4A32-8BBB-98F1EE90332D}" srcOrd="0" destOrd="0" presId="urn:microsoft.com/office/officeart/2005/8/layout/bProcess4"/>
    <dgm:cxn modelId="{237EE363-D442-47C8-ADCD-AB04D629C77C}" type="presParOf" srcId="{6B4AF9BB-AE22-41B6-8584-D87F04471F25}" destId="{37E9619B-4E62-471B-9125-9470D1D75ECA}" srcOrd="1" destOrd="0" presId="urn:microsoft.com/office/officeart/2005/8/layout/bProcess4"/>
    <dgm:cxn modelId="{F4A41BF8-1A47-4176-B7FA-2B89858B36B7}" type="presParOf" srcId="{FE13CF62-2D94-4708-86DC-5D4561690862}" destId="{9BCD7E8C-03F5-495B-A7AC-833BF685D48E}" srcOrd="11" destOrd="0" presId="urn:microsoft.com/office/officeart/2005/8/layout/bProcess4"/>
    <dgm:cxn modelId="{628E0636-D162-4E79-B924-39F4DB4BA160}" type="presParOf" srcId="{FE13CF62-2D94-4708-86DC-5D4561690862}" destId="{D92AFF60-08B3-489C-823C-52E45BE7DCBC}" srcOrd="12" destOrd="0" presId="urn:microsoft.com/office/officeart/2005/8/layout/bProcess4"/>
    <dgm:cxn modelId="{01DEB67D-D308-4822-BA47-0734F0CC05DF}" type="presParOf" srcId="{D92AFF60-08B3-489C-823C-52E45BE7DCBC}" destId="{C1FC2FBE-E2EB-44BC-8782-D8BFEA51E397}" srcOrd="0" destOrd="0" presId="urn:microsoft.com/office/officeart/2005/8/layout/bProcess4"/>
    <dgm:cxn modelId="{3E32C06A-3157-4C4C-998F-557D3520F693}" type="presParOf" srcId="{D92AFF60-08B3-489C-823C-52E45BE7DCBC}" destId="{B922EF69-6577-4E04-9ECF-FC83DDD76696}" srcOrd="1" destOrd="0" presId="urn:microsoft.com/office/officeart/2005/8/layout/bProcess4"/>
    <dgm:cxn modelId="{6539A931-CE1C-4AC0-A087-291B5FD50568}" type="presParOf" srcId="{FE13CF62-2D94-4708-86DC-5D4561690862}" destId="{FE9A9F4E-B7EE-4857-A0B8-2BD584DE823A}" srcOrd="13" destOrd="0" presId="urn:microsoft.com/office/officeart/2005/8/layout/bProcess4"/>
    <dgm:cxn modelId="{3E2FD72E-7174-4999-A77A-D3C163785ED0}" type="presParOf" srcId="{FE13CF62-2D94-4708-86DC-5D4561690862}" destId="{432A43E8-C9AE-4D23-9C41-CF2ADEAD6E43}" srcOrd="14" destOrd="0" presId="urn:microsoft.com/office/officeart/2005/8/layout/bProcess4"/>
    <dgm:cxn modelId="{4E600513-6665-48EA-98C5-452E775FD881}" type="presParOf" srcId="{432A43E8-C9AE-4D23-9C41-CF2ADEAD6E43}" destId="{EBB6BC66-4B43-4260-BFAF-660A46C73855}" srcOrd="0" destOrd="0" presId="urn:microsoft.com/office/officeart/2005/8/layout/bProcess4"/>
    <dgm:cxn modelId="{5E511FE6-7CF7-4C7D-A498-9379D53C878C}" type="presParOf" srcId="{432A43E8-C9AE-4D23-9C41-CF2ADEAD6E43}" destId="{F03726DB-721B-4780-B6F6-0BCC1D0DFD81}" srcOrd="1" destOrd="0" presId="urn:microsoft.com/office/officeart/2005/8/layout/bProcess4"/>
    <dgm:cxn modelId="{C6EE51A4-9A26-46CA-AC81-1CFD40C1AE21}" type="presParOf" srcId="{FE13CF62-2D94-4708-86DC-5D4561690862}" destId="{85D1B18D-6B42-4D27-B0DB-F70EBC5E4188}" srcOrd="15" destOrd="0" presId="urn:microsoft.com/office/officeart/2005/8/layout/bProcess4"/>
    <dgm:cxn modelId="{D226215D-0C53-4857-94E5-5A44E264D275}" type="presParOf" srcId="{FE13CF62-2D94-4708-86DC-5D4561690862}" destId="{A97FF0E5-58D8-446A-A78F-E03D05B59AA8}" srcOrd="16" destOrd="0" presId="urn:microsoft.com/office/officeart/2005/8/layout/bProcess4"/>
    <dgm:cxn modelId="{FA58750C-7070-423E-878B-5DAC7ABE80F2}" type="presParOf" srcId="{A97FF0E5-58D8-446A-A78F-E03D05B59AA8}" destId="{CF1B8ABD-4244-43F8-A366-B199F4C188DA}" srcOrd="0" destOrd="0" presId="urn:microsoft.com/office/officeart/2005/8/layout/bProcess4"/>
    <dgm:cxn modelId="{9612D07F-3CB4-41DA-8E15-6A67D36B234A}" type="presParOf" srcId="{A97FF0E5-58D8-446A-A78F-E03D05B59AA8}" destId="{C98C0521-8DD2-4127-870F-882F9450DAA5}" srcOrd="1" destOrd="0" presId="urn:microsoft.com/office/officeart/2005/8/layout/bProcess4"/>
    <dgm:cxn modelId="{3A0A5425-8FFC-43C2-8510-E2E50DDC0BCE}" type="presParOf" srcId="{FE13CF62-2D94-4708-86DC-5D4561690862}" destId="{72E2F584-6EA3-4D01-9E49-096CC739D799}" srcOrd="17" destOrd="0" presId="urn:microsoft.com/office/officeart/2005/8/layout/bProcess4"/>
    <dgm:cxn modelId="{B0ED8147-DDBF-49A8-A315-9DEDAEC32AEA}" type="presParOf" srcId="{FE13CF62-2D94-4708-86DC-5D4561690862}" destId="{75EFB3F1-B7F2-4CAC-B878-77EE6098B125}" srcOrd="18" destOrd="0" presId="urn:microsoft.com/office/officeart/2005/8/layout/bProcess4"/>
    <dgm:cxn modelId="{7EB120FF-2CAC-4B48-BFB3-D89694BA051A}" type="presParOf" srcId="{75EFB3F1-B7F2-4CAC-B878-77EE6098B125}" destId="{8C70BB65-E093-4DA2-90AD-192D0E6D2543}" srcOrd="0" destOrd="0" presId="urn:microsoft.com/office/officeart/2005/8/layout/bProcess4"/>
    <dgm:cxn modelId="{C45B456A-F929-4233-A716-662FD4A4EED1}" type="presParOf" srcId="{75EFB3F1-B7F2-4CAC-B878-77EE6098B125}" destId="{7D030020-B3C5-4A57-AD95-3793ABE86017}" srcOrd="1" destOrd="0" presId="urn:microsoft.com/office/officeart/2005/8/layout/bProcess4"/>
    <dgm:cxn modelId="{99D48A6D-A0FD-4451-AB83-B546732EC7A0}" type="presParOf" srcId="{FE13CF62-2D94-4708-86DC-5D4561690862}" destId="{6D31E7C1-E1BB-4F47-AED3-C9349F1CC194}" srcOrd="19" destOrd="0" presId="urn:microsoft.com/office/officeart/2005/8/layout/bProcess4"/>
    <dgm:cxn modelId="{D65836DF-0A24-4C17-B300-0FE1917A0CBB}" type="presParOf" srcId="{FE13CF62-2D94-4708-86DC-5D4561690862}" destId="{7D474B9E-CC8C-4B28-8467-7B5C68B45F28}" srcOrd="20" destOrd="0" presId="urn:microsoft.com/office/officeart/2005/8/layout/bProcess4"/>
    <dgm:cxn modelId="{AE897E5D-FAE7-44DD-A6AF-EFF8AC5C318F}" type="presParOf" srcId="{7D474B9E-CC8C-4B28-8467-7B5C68B45F28}" destId="{619D9BA1-F673-4089-88B7-B5E1F5599C3A}" srcOrd="0" destOrd="0" presId="urn:microsoft.com/office/officeart/2005/8/layout/bProcess4"/>
    <dgm:cxn modelId="{3F37A9C4-C0F1-4F43-837C-E99E6ADBE915}" type="presParOf" srcId="{7D474B9E-CC8C-4B28-8467-7B5C68B45F28}" destId="{74CA34C8-8E58-4453-A939-14D21C3F48B2}" srcOrd="1" destOrd="0" presId="urn:microsoft.com/office/officeart/2005/8/layout/bProcess4"/>
    <dgm:cxn modelId="{08CDA661-3FA1-4B58-AD89-AE58BC8690A9}" type="presParOf" srcId="{FE13CF62-2D94-4708-86DC-5D4561690862}" destId="{8260723A-CE38-4D79-B8DF-845E1916FB7D}" srcOrd="21" destOrd="0" presId="urn:microsoft.com/office/officeart/2005/8/layout/bProcess4"/>
    <dgm:cxn modelId="{24881AC2-B41C-404B-9BFE-DBF936A66CEA}" type="presParOf" srcId="{FE13CF62-2D94-4708-86DC-5D4561690862}" destId="{16145EAC-B14F-4D21-9FDF-CC783AD760DC}" srcOrd="22" destOrd="0" presId="urn:microsoft.com/office/officeart/2005/8/layout/bProcess4"/>
    <dgm:cxn modelId="{0483C699-DA64-43A4-989D-89A67A391974}" type="presParOf" srcId="{16145EAC-B14F-4D21-9FDF-CC783AD760DC}" destId="{16194B5F-1DB7-4CFE-B3A2-B214E637E96F}" srcOrd="0" destOrd="0" presId="urn:microsoft.com/office/officeart/2005/8/layout/bProcess4"/>
    <dgm:cxn modelId="{4A6F3513-4DBF-42D5-9086-E90EB4C95261}" type="presParOf" srcId="{16145EAC-B14F-4D21-9FDF-CC783AD760DC}" destId="{01FE4CD7-4FA7-4E2B-8DDD-EFDDD5CB37CC}" srcOrd="1" destOrd="0" presId="urn:microsoft.com/office/officeart/2005/8/layout/bProcess4"/>
    <dgm:cxn modelId="{73A34F85-4F8D-4E67-9B37-A5A8871A2767}" type="presParOf" srcId="{FE13CF62-2D94-4708-86DC-5D4561690862}" destId="{9957B75F-5D56-4B71-BB8C-86C1A9218767}" srcOrd="23" destOrd="0" presId="urn:microsoft.com/office/officeart/2005/8/layout/bProcess4"/>
    <dgm:cxn modelId="{48F3D59E-97BF-4A3D-9CDE-B4590D877342}" type="presParOf" srcId="{FE13CF62-2D94-4708-86DC-5D4561690862}" destId="{67BAD0F6-4792-4AAD-99D1-CDE7BABDC8FB}" srcOrd="24" destOrd="0" presId="urn:microsoft.com/office/officeart/2005/8/layout/bProcess4"/>
    <dgm:cxn modelId="{B1D52CA6-2402-47F9-A761-FBF4B48BD0DD}" type="presParOf" srcId="{67BAD0F6-4792-4AAD-99D1-CDE7BABDC8FB}" destId="{EEE05567-E8A0-4D25-8554-4CD9BCD3F233}" srcOrd="0" destOrd="0" presId="urn:microsoft.com/office/officeart/2005/8/layout/bProcess4"/>
    <dgm:cxn modelId="{4B521557-1860-4B3B-B290-D1B3FDEC5C22}" type="presParOf" srcId="{67BAD0F6-4792-4AAD-99D1-CDE7BABDC8FB}" destId="{2C8B8B2E-D388-42BE-989A-4416914CC176}" srcOrd="1" destOrd="0" presId="urn:microsoft.com/office/officeart/2005/8/layout/bProcess4"/>
    <dgm:cxn modelId="{3346622E-64C7-4F3E-B692-940455EE9B13}" type="presParOf" srcId="{FE13CF62-2D94-4708-86DC-5D4561690862}" destId="{B1FE7D3A-F3A1-459F-BEE8-66217943E856}" srcOrd="25" destOrd="0" presId="urn:microsoft.com/office/officeart/2005/8/layout/bProcess4"/>
    <dgm:cxn modelId="{EC8F3EFA-CAD5-4BAE-BC0C-FDD44FDB8C36}" type="presParOf" srcId="{FE13CF62-2D94-4708-86DC-5D4561690862}" destId="{977F57ED-E20F-41FC-9BC8-FC9AD56E41AA}" srcOrd="26" destOrd="0" presId="urn:microsoft.com/office/officeart/2005/8/layout/bProcess4"/>
    <dgm:cxn modelId="{7B629A37-5227-4A9D-A95F-7BC82DA280A4}" type="presParOf" srcId="{977F57ED-E20F-41FC-9BC8-FC9AD56E41AA}" destId="{8F331331-E2B3-45CC-B30A-810F04D4E2B7}" srcOrd="0" destOrd="0" presId="urn:microsoft.com/office/officeart/2005/8/layout/bProcess4"/>
    <dgm:cxn modelId="{204183F0-4DF7-4950-B8AB-EABC98CEA400}" type="presParOf" srcId="{977F57ED-E20F-41FC-9BC8-FC9AD56E41AA}" destId="{937B6C26-880D-4D45-8D78-4A93526E8344}" srcOrd="1" destOrd="0" presId="urn:microsoft.com/office/officeart/2005/8/layout/bProcess4"/>
    <dgm:cxn modelId="{99F17C42-EF99-4746-8786-E1C0FD671A3A}" type="presParOf" srcId="{FE13CF62-2D94-4708-86DC-5D4561690862}" destId="{13C6CD13-0E12-44E6-8032-A2B27CC1A848}" srcOrd="27" destOrd="0" presId="urn:microsoft.com/office/officeart/2005/8/layout/bProcess4"/>
    <dgm:cxn modelId="{CB3CB03A-6502-4E83-A86E-18EE7D7DF4D5}" type="presParOf" srcId="{FE13CF62-2D94-4708-86DC-5D4561690862}" destId="{5608F31B-36F5-44A0-9C9D-9F5068A41105}" srcOrd="28" destOrd="0" presId="urn:microsoft.com/office/officeart/2005/8/layout/bProcess4"/>
    <dgm:cxn modelId="{38C7F12A-249B-4A52-A145-351531848790}" type="presParOf" srcId="{5608F31B-36F5-44A0-9C9D-9F5068A41105}" destId="{02D014B3-158B-4937-9435-8EC665DA0888}" srcOrd="0" destOrd="0" presId="urn:microsoft.com/office/officeart/2005/8/layout/bProcess4"/>
    <dgm:cxn modelId="{D34CE9A6-D985-4BA5-990A-D0813953C418}" type="presParOf" srcId="{5608F31B-36F5-44A0-9C9D-9F5068A41105}" destId="{0D97476B-4C2F-4198-BE40-8D543DA32100}" srcOrd="1" destOrd="0" presId="urn:microsoft.com/office/officeart/2005/8/layout/bProcess4"/>
    <dgm:cxn modelId="{6E2D5AAA-FBC5-45BD-92DC-4E6D7E66A84F}" type="presParOf" srcId="{FE13CF62-2D94-4708-86DC-5D4561690862}" destId="{435FA223-AF18-4263-85FC-C658C64C691B}" srcOrd="29" destOrd="0" presId="urn:microsoft.com/office/officeart/2005/8/layout/bProcess4"/>
    <dgm:cxn modelId="{F8CF3A37-4B9B-4739-A9B2-48475FB18371}" type="presParOf" srcId="{FE13CF62-2D94-4708-86DC-5D4561690862}" destId="{C1441420-1E50-485E-AB83-E357381EEF8E}" srcOrd="30" destOrd="0" presId="urn:microsoft.com/office/officeart/2005/8/layout/bProcess4"/>
    <dgm:cxn modelId="{8ED1BE6B-422A-406F-835F-8A67C654C8BF}" type="presParOf" srcId="{C1441420-1E50-485E-AB83-E357381EEF8E}" destId="{FE86E985-2D09-48C4-8A4D-C861F022F358}" srcOrd="0" destOrd="0" presId="urn:microsoft.com/office/officeart/2005/8/layout/bProcess4"/>
    <dgm:cxn modelId="{9F06C5B8-CD2B-4577-9913-A468F3707764}" type="presParOf" srcId="{C1441420-1E50-485E-AB83-E357381EEF8E}" destId="{DF66B509-510D-44DF-9F01-A4649E757811}" srcOrd="1" destOrd="0" presId="urn:microsoft.com/office/officeart/2005/8/layout/bProcess4"/>
    <dgm:cxn modelId="{F9F4484C-C58B-492B-9896-4E63752AE19C}" type="presParOf" srcId="{FE13CF62-2D94-4708-86DC-5D4561690862}" destId="{B00B6374-8C14-468D-A7FA-107D58B81BE0}" srcOrd="31" destOrd="0" presId="urn:microsoft.com/office/officeart/2005/8/layout/bProcess4"/>
    <dgm:cxn modelId="{0F78C496-E31A-4A19-9A2F-74071A484A08}" type="presParOf" srcId="{FE13CF62-2D94-4708-86DC-5D4561690862}" destId="{AB347199-C9E2-4F32-A891-9B4645D0A2A7}" srcOrd="32" destOrd="0" presId="urn:microsoft.com/office/officeart/2005/8/layout/bProcess4"/>
    <dgm:cxn modelId="{0F3722B1-C3BF-4617-8A2E-2693BC4FFE8A}" type="presParOf" srcId="{AB347199-C9E2-4F32-A891-9B4645D0A2A7}" destId="{916EC12C-D65B-4311-A9C6-9F485FE19920}" srcOrd="0" destOrd="0" presId="urn:microsoft.com/office/officeart/2005/8/layout/bProcess4"/>
    <dgm:cxn modelId="{AF2D675B-0465-4B13-B4A7-BA87A784883B}" type="presParOf" srcId="{AB347199-C9E2-4F32-A891-9B4645D0A2A7}" destId="{2C134106-FDA7-4E3D-873E-78D12266F418}" srcOrd="1" destOrd="0" presId="urn:microsoft.com/office/officeart/2005/8/layout/bProcess4"/>
    <dgm:cxn modelId="{7BA65F1D-2D8A-4E40-93B3-B597F1A8D564}" type="presParOf" srcId="{FE13CF62-2D94-4708-86DC-5D4561690862}" destId="{D443F48C-097D-4AF7-8C3B-3033BFE21F07}" srcOrd="33" destOrd="0" presId="urn:microsoft.com/office/officeart/2005/8/layout/bProcess4"/>
    <dgm:cxn modelId="{91B82982-D279-40B2-8EFF-093F0B2E5507}" type="presParOf" srcId="{FE13CF62-2D94-4708-86DC-5D4561690862}" destId="{CA33DF9F-40AF-4AA9-A08B-3EF73A2106E3}" srcOrd="34" destOrd="0" presId="urn:microsoft.com/office/officeart/2005/8/layout/bProcess4"/>
    <dgm:cxn modelId="{BFD59235-2B40-4041-8CD6-6DA615BC6A0B}" type="presParOf" srcId="{CA33DF9F-40AF-4AA9-A08B-3EF73A2106E3}" destId="{C628D578-0E9C-43E1-A4A0-16CEEA2A8F5F}" srcOrd="0" destOrd="0" presId="urn:microsoft.com/office/officeart/2005/8/layout/bProcess4"/>
    <dgm:cxn modelId="{29EB9C70-611C-44AC-A66F-C52A22FB2456}" type="presParOf" srcId="{CA33DF9F-40AF-4AA9-A08B-3EF73A2106E3}" destId="{1768A424-1B34-49DA-8787-B61B133308C0}" srcOrd="1" destOrd="0" presId="urn:microsoft.com/office/officeart/2005/8/layout/bProcess4"/>
    <dgm:cxn modelId="{E798754F-BE9D-476D-AE72-2F800754BF26}" type="presParOf" srcId="{FE13CF62-2D94-4708-86DC-5D4561690862}" destId="{AB48A1B5-3F44-4114-A30C-F57AB8341468}" srcOrd="35" destOrd="0" presId="urn:microsoft.com/office/officeart/2005/8/layout/bProcess4"/>
    <dgm:cxn modelId="{8637BDE1-AA5E-404A-BBF2-2800B18AFFBB}" type="presParOf" srcId="{FE13CF62-2D94-4708-86DC-5D4561690862}" destId="{83EA2D48-EB24-44A4-9DC2-F922C4743C19}" srcOrd="36" destOrd="0" presId="urn:microsoft.com/office/officeart/2005/8/layout/bProcess4"/>
    <dgm:cxn modelId="{84899671-7F19-437B-A44F-2651859B0FBC}" type="presParOf" srcId="{83EA2D48-EB24-44A4-9DC2-F922C4743C19}" destId="{45617FE6-DDA1-4EFB-A359-427F9F53CF57}" srcOrd="0" destOrd="0" presId="urn:microsoft.com/office/officeart/2005/8/layout/bProcess4"/>
    <dgm:cxn modelId="{5BAC5AC6-5515-4517-AFA2-D96AC745316E}" type="presParOf" srcId="{83EA2D48-EB24-44A4-9DC2-F922C4743C19}" destId="{B37B56DC-F1B7-41B3-B67C-5382A4BDF932}" srcOrd="1" destOrd="0" presId="urn:microsoft.com/office/officeart/2005/8/layout/bProcess4"/>
    <dgm:cxn modelId="{BE4E021B-E8AC-489D-AB88-C4E59067D864}" type="presParOf" srcId="{FE13CF62-2D94-4708-86DC-5D4561690862}" destId="{51828277-6C86-400A-865B-2AC092559822}" srcOrd="37" destOrd="0" presId="urn:microsoft.com/office/officeart/2005/8/layout/bProcess4"/>
    <dgm:cxn modelId="{1817063E-F52A-4534-9F1F-1EC2FDD2D668}" type="presParOf" srcId="{FE13CF62-2D94-4708-86DC-5D4561690862}" destId="{0379869B-FAE0-45E1-89B5-F9967922F59F}" srcOrd="38" destOrd="0" presId="urn:microsoft.com/office/officeart/2005/8/layout/bProcess4"/>
    <dgm:cxn modelId="{31D92711-1227-4289-9C71-75CB7A3555FD}" type="presParOf" srcId="{0379869B-FAE0-45E1-89B5-F9967922F59F}" destId="{57395C2D-FD32-4B6F-A232-238CF2438BD4}" srcOrd="0" destOrd="0" presId="urn:microsoft.com/office/officeart/2005/8/layout/bProcess4"/>
    <dgm:cxn modelId="{83E49A1C-1579-4DE6-B974-9A4F2BF6C398}" type="presParOf" srcId="{0379869B-FAE0-45E1-89B5-F9967922F59F}" destId="{5E9E729E-352D-4340-AB99-B5A60B32CD9D}" srcOrd="1" destOrd="0" presId="urn:microsoft.com/office/officeart/2005/8/layout/bProcess4"/>
    <dgm:cxn modelId="{75769AC7-7917-44BE-8243-0C151B4EE11D}" type="presParOf" srcId="{FE13CF62-2D94-4708-86DC-5D4561690862}" destId="{38C20C05-C4E6-45E7-880C-C45F09FF0597}" srcOrd="39" destOrd="0" presId="urn:microsoft.com/office/officeart/2005/8/layout/bProcess4"/>
    <dgm:cxn modelId="{9E1C8FA5-C88E-4FEF-A768-5C9785DDF262}" type="presParOf" srcId="{FE13CF62-2D94-4708-86DC-5D4561690862}" destId="{29338C56-C494-4B1A-874F-1B1FCA50F7C6}" srcOrd="40" destOrd="0" presId="urn:microsoft.com/office/officeart/2005/8/layout/bProcess4"/>
    <dgm:cxn modelId="{6D619FD7-1F12-4E9A-A53E-EC8ADCF4FE33}" type="presParOf" srcId="{29338C56-C494-4B1A-874F-1B1FCA50F7C6}" destId="{C0CBE36F-AF91-4AAA-A247-DA03C1B6D938}" srcOrd="0" destOrd="0" presId="urn:microsoft.com/office/officeart/2005/8/layout/bProcess4"/>
    <dgm:cxn modelId="{77F3A68C-C482-42B0-90A2-8F84E7AE607B}" type="presParOf" srcId="{29338C56-C494-4B1A-874F-1B1FCA50F7C6}" destId="{E46EFB96-5FDA-4AFB-BAF1-2FF0147E36CA}" srcOrd="1" destOrd="0" presId="urn:microsoft.com/office/officeart/2005/8/layout/bProcess4"/>
    <dgm:cxn modelId="{7B032D04-0535-4240-A8A2-85D8BF16217A}" type="presParOf" srcId="{FE13CF62-2D94-4708-86DC-5D4561690862}" destId="{6812928C-6F1B-4750-800D-E7690B99C75E}" srcOrd="41" destOrd="0" presId="urn:microsoft.com/office/officeart/2005/8/layout/bProcess4"/>
    <dgm:cxn modelId="{9C243158-416B-4BEC-ACD2-CCAE0ABE5DE7}" type="presParOf" srcId="{FE13CF62-2D94-4708-86DC-5D4561690862}" destId="{AE153269-9218-4F0C-8FF5-7EDE922B9E30}" srcOrd="42" destOrd="0" presId="urn:microsoft.com/office/officeart/2005/8/layout/bProcess4"/>
    <dgm:cxn modelId="{284F8D95-0BDF-45F7-BEC9-D736C024FF6A}" type="presParOf" srcId="{AE153269-9218-4F0C-8FF5-7EDE922B9E30}" destId="{043E724B-BC10-4B5A-BF46-A39C292F7416}" srcOrd="0" destOrd="0" presId="urn:microsoft.com/office/officeart/2005/8/layout/bProcess4"/>
    <dgm:cxn modelId="{E134C15C-D7EF-4A7B-A5A6-053C45E73E59}" type="presParOf" srcId="{AE153269-9218-4F0C-8FF5-7EDE922B9E30}" destId="{F8A136BB-196B-4B03-8A01-DAD9AF6CD2F5}" srcOrd="1" destOrd="0" presId="urn:microsoft.com/office/officeart/2005/8/layout/bProcess4"/>
    <dgm:cxn modelId="{F39CB1E9-3CC9-4697-B51B-454EDFC6028C}" type="presParOf" srcId="{FE13CF62-2D94-4708-86DC-5D4561690862}" destId="{506B8FAD-3D96-4B25-9FEB-41564BDCDFBF}" srcOrd="43" destOrd="0" presId="urn:microsoft.com/office/officeart/2005/8/layout/bProcess4"/>
    <dgm:cxn modelId="{A481DDB9-616F-44C9-80CC-849D7BE2B598}" type="presParOf" srcId="{FE13CF62-2D94-4708-86DC-5D4561690862}" destId="{D32B57DC-5591-4A78-A573-997C58378773}" srcOrd="44" destOrd="0" presId="urn:microsoft.com/office/officeart/2005/8/layout/bProcess4"/>
    <dgm:cxn modelId="{89116E15-E1A8-4371-AEFE-4086EC1AEEDB}" type="presParOf" srcId="{D32B57DC-5591-4A78-A573-997C58378773}" destId="{D130A9C3-B5B0-49C1-8A05-21DA6AA61190}" srcOrd="0" destOrd="0" presId="urn:microsoft.com/office/officeart/2005/8/layout/bProcess4"/>
    <dgm:cxn modelId="{1F960E28-61E0-4985-8535-527EFEF0244D}" type="presParOf" srcId="{D32B57DC-5591-4A78-A573-997C58378773}" destId="{24221600-16A6-4515-A9A2-58985944B8FD}" srcOrd="1" destOrd="0" presId="urn:microsoft.com/office/officeart/2005/8/layout/bProcess4"/>
    <dgm:cxn modelId="{8A2707E8-41F1-4A6A-949E-EC26382DF987}" type="presParOf" srcId="{FE13CF62-2D94-4708-86DC-5D4561690862}" destId="{5410D0A0-A23E-4012-81BF-EBAF9693CDF8}" srcOrd="45" destOrd="0" presId="urn:microsoft.com/office/officeart/2005/8/layout/bProcess4"/>
    <dgm:cxn modelId="{40F1CC54-BE9A-43E9-B070-2E68EA7542D7}" type="presParOf" srcId="{FE13CF62-2D94-4708-86DC-5D4561690862}" destId="{84C206DF-8DE0-432A-A50D-6F536C11A114}" srcOrd="46" destOrd="0" presId="urn:microsoft.com/office/officeart/2005/8/layout/bProcess4"/>
    <dgm:cxn modelId="{C2C7C403-5DD8-4C88-AE31-6066A286949B}" type="presParOf" srcId="{84C206DF-8DE0-432A-A50D-6F536C11A114}" destId="{57C2191A-0CB2-4CB7-8B1B-F1D18A2F9BFE}" srcOrd="0" destOrd="0" presId="urn:microsoft.com/office/officeart/2005/8/layout/bProcess4"/>
    <dgm:cxn modelId="{49057E7D-062C-464D-823B-4961400B58DE}" type="presParOf" srcId="{84C206DF-8DE0-432A-A50D-6F536C11A114}" destId="{47F99ED1-3E7D-48D7-85C5-407271530BD8}" srcOrd="1" destOrd="0" presId="urn:microsoft.com/office/officeart/2005/8/layout/bProcess4"/>
    <dgm:cxn modelId="{13262B1D-899F-4651-8AD6-110CD6C6CC70}" type="presParOf" srcId="{FE13CF62-2D94-4708-86DC-5D4561690862}" destId="{C2106D99-A350-424B-A9E5-5149E27010F6}" srcOrd="47" destOrd="0" presId="urn:microsoft.com/office/officeart/2005/8/layout/bProcess4"/>
    <dgm:cxn modelId="{86572583-C4A1-4632-B164-056AE8F665EC}" type="presParOf" srcId="{FE13CF62-2D94-4708-86DC-5D4561690862}" destId="{6C10BEA1-A896-4FA4-A5CC-2CC495400C6E}" srcOrd="48" destOrd="0" presId="urn:microsoft.com/office/officeart/2005/8/layout/bProcess4"/>
    <dgm:cxn modelId="{7AD84357-656E-4E2C-B786-6984E60E2BA9}" type="presParOf" srcId="{6C10BEA1-A896-4FA4-A5CC-2CC495400C6E}" destId="{7713A971-1F7B-4C1E-B2B6-C3D25A706EA4}" srcOrd="0" destOrd="0" presId="urn:microsoft.com/office/officeart/2005/8/layout/bProcess4"/>
    <dgm:cxn modelId="{BECAF7EF-DE18-4ECE-9EE0-6F7511BBC3D1}" type="presParOf" srcId="{6C10BEA1-A896-4FA4-A5CC-2CC495400C6E}" destId="{DBAB3CFC-E34C-4A81-BF25-870AAAD61D60}" srcOrd="1" destOrd="0" presId="urn:microsoft.com/office/officeart/2005/8/layout/bProcess4"/>
    <dgm:cxn modelId="{01CB3213-1828-457D-9DCA-39EF7EC5E8F7}" type="presParOf" srcId="{FE13CF62-2D94-4708-86DC-5D4561690862}" destId="{7F5EB522-5710-4716-A806-968F76197332}" srcOrd="49" destOrd="0" presId="urn:microsoft.com/office/officeart/2005/8/layout/bProcess4"/>
    <dgm:cxn modelId="{EE3ED089-64A0-4349-B98C-CB4C22887166}" type="presParOf" srcId="{FE13CF62-2D94-4708-86DC-5D4561690862}" destId="{E1398156-0666-4BCA-8F5B-8697202EA815}" srcOrd="50" destOrd="0" presId="urn:microsoft.com/office/officeart/2005/8/layout/bProcess4"/>
    <dgm:cxn modelId="{007D202E-093A-41BD-8EA6-E4B9BC561872}" type="presParOf" srcId="{E1398156-0666-4BCA-8F5B-8697202EA815}" destId="{F6AB9705-FDD8-4461-B021-42CA462E944B}" srcOrd="0" destOrd="0" presId="urn:microsoft.com/office/officeart/2005/8/layout/bProcess4"/>
    <dgm:cxn modelId="{842D39C7-BEF6-435F-A03A-51F035D05C21}" type="presParOf" srcId="{E1398156-0666-4BCA-8F5B-8697202EA815}" destId="{4E8130FE-EA51-4614-947B-A836ED5CA338}" srcOrd="1" destOrd="0" presId="urn:microsoft.com/office/officeart/2005/8/layout/bProcess4"/>
    <dgm:cxn modelId="{52B641B3-E572-4828-8652-27C99405B934}" type="presParOf" srcId="{FE13CF62-2D94-4708-86DC-5D4561690862}" destId="{7272DD9B-EE1A-4D84-A653-88907B9A493D}" srcOrd="51" destOrd="0" presId="urn:microsoft.com/office/officeart/2005/8/layout/bProcess4"/>
    <dgm:cxn modelId="{74696B2E-31B0-4324-8D7A-30C679EE5C9E}" type="presParOf" srcId="{FE13CF62-2D94-4708-86DC-5D4561690862}" destId="{C7B2F9B8-73EC-4112-8F46-4084A29156F1}" srcOrd="52" destOrd="0" presId="urn:microsoft.com/office/officeart/2005/8/layout/bProcess4"/>
    <dgm:cxn modelId="{418C92D4-EA3F-4DB2-B73F-D607275CB811}" type="presParOf" srcId="{C7B2F9B8-73EC-4112-8F46-4084A29156F1}" destId="{EE5C52BE-737F-48B6-845D-FBFC21613984}" srcOrd="0" destOrd="0" presId="urn:microsoft.com/office/officeart/2005/8/layout/bProcess4"/>
    <dgm:cxn modelId="{3D6C4D3D-B64E-4F14-8D33-896FFAF84B10}" type="presParOf" srcId="{C7B2F9B8-73EC-4112-8F46-4084A29156F1}" destId="{C53B5448-0903-46AB-8036-5AE7EE2F3C39}" srcOrd="1" destOrd="0" presId="urn:microsoft.com/office/officeart/2005/8/layout/bProcess4"/>
    <dgm:cxn modelId="{1A3252F4-B129-4390-9FCD-13C4EA421760}" type="presParOf" srcId="{FE13CF62-2D94-4708-86DC-5D4561690862}" destId="{CACCA1DD-CAF2-4BA9-9830-C3186DFEDD6A}" srcOrd="53" destOrd="0" presId="urn:microsoft.com/office/officeart/2005/8/layout/bProcess4"/>
    <dgm:cxn modelId="{9BA1CA7A-6494-4896-85E8-FA43BDB77890}" type="presParOf" srcId="{FE13CF62-2D94-4708-86DC-5D4561690862}" destId="{5DDC6EAB-5627-4E93-819D-1CDF47B487F9}" srcOrd="54" destOrd="0" presId="urn:microsoft.com/office/officeart/2005/8/layout/bProcess4"/>
    <dgm:cxn modelId="{A7D29048-59BF-4AFA-8109-BA6466E4E511}" type="presParOf" srcId="{5DDC6EAB-5627-4E93-819D-1CDF47B487F9}" destId="{F697139C-67A2-400A-AFBA-B28437C33ECF}" srcOrd="0" destOrd="0" presId="urn:microsoft.com/office/officeart/2005/8/layout/bProcess4"/>
    <dgm:cxn modelId="{1662DD87-E9DA-4C95-A4F4-70A8A5824E4F}" type="presParOf" srcId="{5DDC6EAB-5627-4E93-819D-1CDF47B487F9}" destId="{A917619C-FE94-4E99-847A-1BC62759C205}" srcOrd="1" destOrd="0" presId="urn:microsoft.com/office/officeart/2005/8/layout/bProcess4"/>
    <dgm:cxn modelId="{A154B843-9517-4D04-B461-336D9D319ECC}" type="presParOf" srcId="{FE13CF62-2D94-4708-86DC-5D4561690862}" destId="{2505E254-1C9B-4C65-8850-C67852D2E457}" srcOrd="55" destOrd="0" presId="urn:microsoft.com/office/officeart/2005/8/layout/bProcess4"/>
    <dgm:cxn modelId="{A6962731-D16C-4F14-BE46-C1C6BE918A49}" type="presParOf" srcId="{FE13CF62-2D94-4708-86DC-5D4561690862}" destId="{D9271BD9-D040-4AC4-AE67-55AC92648277}" srcOrd="56" destOrd="0" presId="urn:microsoft.com/office/officeart/2005/8/layout/bProcess4"/>
    <dgm:cxn modelId="{0034D405-5B6D-45C1-8FD4-01FD65B043F3}" type="presParOf" srcId="{D9271BD9-D040-4AC4-AE67-55AC92648277}" destId="{D02BA363-633E-4F82-BB62-B261ABDFCAE5}" srcOrd="0" destOrd="0" presId="urn:microsoft.com/office/officeart/2005/8/layout/bProcess4"/>
    <dgm:cxn modelId="{CF28C091-8B95-4C93-BBE0-38E298D13676}" type="presParOf" srcId="{D9271BD9-D040-4AC4-AE67-55AC92648277}" destId="{5A798FEB-28AD-4FF7-902D-E69DE1142569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E6C960-DD7C-4925-9FEB-82E0ACB07235}">
      <dsp:nvSpPr>
        <dsp:cNvPr id="0" name=""/>
        <dsp:cNvSpPr/>
      </dsp:nvSpPr>
      <dsp:spPr>
        <a:xfrm rot="5602116">
          <a:off x="75170" y="1079999"/>
          <a:ext cx="1312330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9534D-7A1D-49A9-A465-8A2BD341ACBD}">
      <dsp:nvSpPr>
        <dsp:cNvPr id="0" name=""/>
        <dsp:cNvSpPr/>
      </dsp:nvSpPr>
      <dsp:spPr>
        <a:xfrm>
          <a:off x="477148" y="5200"/>
          <a:ext cx="1300706" cy="13056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smtClean="0"/>
        </a:p>
      </dsp:txBody>
      <dsp:txXfrm>
        <a:off x="477148" y="5200"/>
        <a:ext cx="1300706" cy="1305615"/>
      </dsp:txXfrm>
    </dsp:sp>
    <dsp:sp modelId="{1CA563A4-2F17-4631-B2FE-6FD8DAD5BCF2}">
      <dsp:nvSpPr>
        <dsp:cNvPr id="0" name=""/>
        <dsp:cNvSpPr/>
      </dsp:nvSpPr>
      <dsp:spPr>
        <a:xfrm rot="5158407">
          <a:off x="182254" y="2290026"/>
          <a:ext cx="1098164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4B0B9-11B5-447E-88E7-5C00002EF8F6}">
      <dsp:nvSpPr>
        <dsp:cNvPr id="0" name=""/>
        <dsp:cNvSpPr/>
      </dsp:nvSpPr>
      <dsp:spPr>
        <a:xfrm>
          <a:off x="501996" y="1452843"/>
          <a:ext cx="1096788" cy="10467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 smtClean="0"/>
        </a:p>
      </dsp:txBody>
      <dsp:txXfrm>
        <a:off x="501996" y="1452843"/>
        <a:ext cx="1096788" cy="1046790"/>
      </dsp:txXfrm>
    </dsp:sp>
    <dsp:sp modelId="{70EDBCD1-4BB5-4DC6-AEA8-BAE390D464F4}">
      <dsp:nvSpPr>
        <dsp:cNvPr id="0" name=""/>
        <dsp:cNvSpPr/>
      </dsp:nvSpPr>
      <dsp:spPr>
        <a:xfrm rot="5383693">
          <a:off x="228810" y="3386408"/>
          <a:ext cx="1087320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2FF44-323E-40DE-A53B-81DB1729B743}">
      <dsp:nvSpPr>
        <dsp:cNvPr id="0" name=""/>
        <dsp:cNvSpPr/>
      </dsp:nvSpPr>
      <dsp:spPr>
        <a:xfrm>
          <a:off x="598925" y="2717716"/>
          <a:ext cx="1057151" cy="7202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598925" y="2717716"/>
        <a:ext cx="1057151" cy="720220"/>
      </dsp:txXfrm>
    </dsp:sp>
    <dsp:sp modelId="{9C598EFA-BC9A-4EB7-B2C7-3E53B5FC1806}">
      <dsp:nvSpPr>
        <dsp:cNvPr id="0" name=""/>
        <dsp:cNvSpPr/>
      </dsp:nvSpPr>
      <dsp:spPr>
        <a:xfrm rot="5831231">
          <a:off x="82259" y="4545682"/>
          <a:ext cx="1235949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AA461-7D40-42D1-B9B5-A695535AAC9F}">
      <dsp:nvSpPr>
        <dsp:cNvPr id="0" name=""/>
        <dsp:cNvSpPr/>
      </dsp:nvSpPr>
      <dsp:spPr>
        <a:xfrm>
          <a:off x="534976" y="3807525"/>
          <a:ext cx="1200367" cy="7202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534976" y="3807525"/>
        <a:ext cx="1200367" cy="720220"/>
      </dsp:txXfrm>
    </dsp:sp>
    <dsp:sp modelId="{D078040F-8496-49E8-B49E-378B3708B518}">
      <dsp:nvSpPr>
        <dsp:cNvPr id="0" name=""/>
        <dsp:cNvSpPr/>
      </dsp:nvSpPr>
      <dsp:spPr>
        <a:xfrm rot="1024488">
          <a:off x="585261" y="5416303"/>
          <a:ext cx="1708687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0CF33-1A97-4BEB-87E1-46AE0A4A7277}">
      <dsp:nvSpPr>
        <dsp:cNvPr id="0" name=""/>
        <dsp:cNvSpPr/>
      </dsp:nvSpPr>
      <dsp:spPr>
        <a:xfrm>
          <a:off x="460745" y="4920907"/>
          <a:ext cx="1039566" cy="9575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460745" y="4920907"/>
        <a:ext cx="1039566" cy="957583"/>
      </dsp:txXfrm>
    </dsp:sp>
    <dsp:sp modelId="{9BCD7E8C-03F5-495B-A7AC-833BF685D48E}">
      <dsp:nvSpPr>
        <dsp:cNvPr id="0" name=""/>
        <dsp:cNvSpPr/>
      </dsp:nvSpPr>
      <dsp:spPr>
        <a:xfrm rot="17301319">
          <a:off x="1872370" y="5128345"/>
          <a:ext cx="1135387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9619B-4E62-471B-9125-9470D1D75ECA}">
      <dsp:nvSpPr>
        <dsp:cNvPr id="0" name=""/>
        <dsp:cNvSpPr/>
      </dsp:nvSpPr>
      <dsp:spPr>
        <a:xfrm>
          <a:off x="2016218" y="5544618"/>
          <a:ext cx="1200367" cy="720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photo</a:t>
          </a:r>
          <a:endParaRPr lang="ru-RU" sz="2900" b="1" kern="1200" dirty="0" smtClean="0"/>
        </a:p>
      </dsp:txBody>
      <dsp:txXfrm>
        <a:off x="2016218" y="5544618"/>
        <a:ext cx="1200367" cy="720220"/>
      </dsp:txXfrm>
    </dsp:sp>
    <dsp:sp modelId="{FE9A9F4E-B7EE-4857-A0B8-2BD584DE823A}">
      <dsp:nvSpPr>
        <dsp:cNvPr id="0" name=""/>
        <dsp:cNvSpPr/>
      </dsp:nvSpPr>
      <dsp:spPr>
        <a:xfrm rot="15792878">
          <a:off x="2084915" y="4110373"/>
          <a:ext cx="955008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2EF69-6577-4E04-9ECF-FC83DDD76696}">
      <dsp:nvSpPr>
        <dsp:cNvPr id="0" name=""/>
        <dsp:cNvSpPr/>
      </dsp:nvSpPr>
      <dsp:spPr>
        <a:xfrm>
          <a:off x="2376262" y="4464496"/>
          <a:ext cx="1200367" cy="7202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 smtClean="0"/>
        </a:p>
      </dsp:txBody>
      <dsp:txXfrm>
        <a:off x="2376262" y="4464496"/>
        <a:ext cx="1200367" cy="720220"/>
      </dsp:txXfrm>
    </dsp:sp>
    <dsp:sp modelId="{85D1B18D-6B42-4D27-B0DB-F70EBC5E4188}">
      <dsp:nvSpPr>
        <dsp:cNvPr id="0" name=""/>
        <dsp:cNvSpPr/>
      </dsp:nvSpPr>
      <dsp:spPr>
        <a:xfrm rot="16106788">
          <a:off x="1915260" y="3056275"/>
          <a:ext cx="1150297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726DB-721B-4780-B6F6-0BCC1D0DFD81}">
      <dsp:nvSpPr>
        <dsp:cNvPr id="0" name=""/>
        <dsp:cNvSpPr/>
      </dsp:nvSpPr>
      <dsp:spPr>
        <a:xfrm rot="21276562">
          <a:off x="2263427" y="3511176"/>
          <a:ext cx="1200367" cy="720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belief</a:t>
          </a:r>
          <a:endParaRPr lang="ru-RU" sz="2900" b="1" kern="1200" dirty="0" smtClean="0"/>
        </a:p>
      </dsp:txBody>
      <dsp:txXfrm rot="21276562">
        <a:off x="2263427" y="3511176"/>
        <a:ext cx="1200367" cy="720220"/>
      </dsp:txXfrm>
    </dsp:sp>
    <dsp:sp modelId="{72E2F584-6EA3-4D01-9E49-096CC739D799}">
      <dsp:nvSpPr>
        <dsp:cNvPr id="0" name=""/>
        <dsp:cNvSpPr/>
      </dsp:nvSpPr>
      <dsp:spPr>
        <a:xfrm rot="16080722">
          <a:off x="1840734" y="1861179"/>
          <a:ext cx="1225645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C0521-8DD2-4127-870F-882F9450DAA5}">
      <dsp:nvSpPr>
        <dsp:cNvPr id="0" name=""/>
        <dsp:cNvSpPr/>
      </dsp:nvSpPr>
      <dsp:spPr>
        <a:xfrm>
          <a:off x="2232242" y="2160237"/>
          <a:ext cx="1200367" cy="11096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 smtClean="0"/>
        </a:p>
      </dsp:txBody>
      <dsp:txXfrm>
        <a:off x="2232242" y="2160237"/>
        <a:ext cx="1200367" cy="1109643"/>
      </dsp:txXfrm>
    </dsp:sp>
    <dsp:sp modelId="{6D31E7C1-E1BB-4F47-AED3-C9349F1CC194}">
      <dsp:nvSpPr>
        <dsp:cNvPr id="0" name=""/>
        <dsp:cNvSpPr/>
      </dsp:nvSpPr>
      <dsp:spPr>
        <a:xfrm rot="16095883">
          <a:off x="1930780" y="755608"/>
          <a:ext cx="973556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30020-B3C5-4A57-AD95-3793ABE86017}">
      <dsp:nvSpPr>
        <dsp:cNvPr id="0" name=""/>
        <dsp:cNvSpPr/>
      </dsp:nvSpPr>
      <dsp:spPr>
        <a:xfrm>
          <a:off x="2262431" y="1010491"/>
          <a:ext cx="1054955" cy="945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 smtClean="0"/>
        </a:p>
      </dsp:txBody>
      <dsp:txXfrm>
        <a:off x="2262431" y="1010491"/>
        <a:ext cx="1054955" cy="945051"/>
      </dsp:txXfrm>
    </dsp:sp>
    <dsp:sp modelId="{8260723A-CE38-4D79-B8DF-845E1916FB7D}">
      <dsp:nvSpPr>
        <dsp:cNvPr id="0" name=""/>
        <dsp:cNvSpPr/>
      </dsp:nvSpPr>
      <dsp:spPr>
        <a:xfrm rot="32644">
          <a:off x="2402781" y="276839"/>
          <a:ext cx="1640088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A34C8-8E58-4453-A939-14D21C3F48B2}">
      <dsp:nvSpPr>
        <dsp:cNvPr id="0" name=""/>
        <dsp:cNvSpPr/>
      </dsp:nvSpPr>
      <dsp:spPr>
        <a:xfrm>
          <a:off x="2160244" y="144015"/>
          <a:ext cx="1200367" cy="7202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 smtClean="0"/>
        </a:p>
      </dsp:txBody>
      <dsp:txXfrm>
        <a:off x="2160244" y="144015"/>
        <a:ext cx="1200367" cy="720220"/>
      </dsp:txXfrm>
    </dsp:sp>
    <dsp:sp modelId="{9957B75F-5D56-4B71-BB8C-86C1A9218767}">
      <dsp:nvSpPr>
        <dsp:cNvPr id="0" name=""/>
        <dsp:cNvSpPr/>
      </dsp:nvSpPr>
      <dsp:spPr>
        <a:xfrm rot="4917490">
          <a:off x="3496117" y="921316"/>
          <a:ext cx="1271276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E4CD7-4FA7-4E2B-8DDD-EFDDD5CB37CC}">
      <dsp:nvSpPr>
        <dsp:cNvPr id="0" name=""/>
        <dsp:cNvSpPr/>
      </dsp:nvSpPr>
      <dsp:spPr>
        <a:xfrm>
          <a:off x="3851328" y="0"/>
          <a:ext cx="1098228" cy="10517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 smtClean="0"/>
        </a:p>
      </dsp:txBody>
      <dsp:txXfrm>
        <a:off x="3851328" y="0"/>
        <a:ext cx="1098228" cy="1051702"/>
      </dsp:txXfrm>
    </dsp:sp>
    <dsp:sp modelId="{B1FE7D3A-F3A1-459F-BEE8-66217943E856}">
      <dsp:nvSpPr>
        <dsp:cNvPr id="0" name=""/>
        <dsp:cNvSpPr/>
      </dsp:nvSpPr>
      <dsp:spPr>
        <a:xfrm rot="5976110">
          <a:off x="3537431" y="2134956"/>
          <a:ext cx="1171147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B8B2E-D388-42BE-989A-4416914CC176}">
      <dsp:nvSpPr>
        <dsp:cNvPr id="0" name=""/>
        <dsp:cNvSpPr/>
      </dsp:nvSpPr>
      <dsp:spPr>
        <a:xfrm>
          <a:off x="4104455" y="1296145"/>
          <a:ext cx="947666" cy="9911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 smtClean="0"/>
        </a:p>
      </dsp:txBody>
      <dsp:txXfrm>
        <a:off x="4104455" y="1296145"/>
        <a:ext cx="947666" cy="991146"/>
      </dsp:txXfrm>
    </dsp:sp>
    <dsp:sp modelId="{13C6CD13-0E12-44E6-8032-A2B27CC1A848}">
      <dsp:nvSpPr>
        <dsp:cNvPr id="0" name=""/>
        <dsp:cNvSpPr/>
      </dsp:nvSpPr>
      <dsp:spPr>
        <a:xfrm rot="5285267">
          <a:off x="3573856" y="3184127"/>
          <a:ext cx="934119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B6C26-880D-4D45-8D78-4A93526E8344}">
      <dsp:nvSpPr>
        <dsp:cNvPr id="0" name=""/>
        <dsp:cNvSpPr/>
      </dsp:nvSpPr>
      <dsp:spPr>
        <a:xfrm>
          <a:off x="3888437" y="2592290"/>
          <a:ext cx="989006" cy="720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kilo</a:t>
          </a:r>
          <a:endParaRPr lang="ru-RU" sz="2900" b="1" kern="1200" dirty="0" smtClean="0"/>
        </a:p>
      </dsp:txBody>
      <dsp:txXfrm>
        <a:off x="3888437" y="2592290"/>
        <a:ext cx="989006" cy="720220"/>
      </dsp:txXfrm>
    </dsp:sp>
    <dsp:sp modelId="{435FA223-AF18-4263-85FC-C658C64C691B}">
      <dsp:nvSpPr>
        <dsp:cNvPr id="0" name=""/>
        <dsp:cNvSpPr/>
      </dsp:nvSpPr>
      <dsp:spPr>
        <a:xfrm rot="5400000">
          <a:off x="3557444" y="4154984"/>
          <a:ext cx="1003113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7476B-4C2F-4198-BE40-8D543DA32100}">
      <dsp:nvSpPr>
        <dsp:cNvPr id="0" name=""/>
        <dsp:cNvSpPr/>
      </dsp:nvSpPr>
      <dsp:spPr>
        <a:xfrm>
          <a:off x="3816427" y="3528389"/>
          <a:ext cx="1200367" cy="7202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 smtClean="0"/>
        </a:p>
      </dsp:txBody>
      <dsp:txXfrm>
        <a:off x="3816427" y="3528389"/>
        <a:ext cx="1200367" cy="720220"/>
      </dsp:txXfrm>
    </dsp:sp>
    <dsp:sp modelId="{B00B6374-8C14-468D-A7FA-107D58B81BE0}">
      <dsp:nvSpPr>
        <dsp:cNvPr id="0" name=""/>
        <dsp:cNvSpPr/>
      </dsp:nvSpPr>
      <dsp:spPr>
        <a:xfrm rot="4055889">
          <a:off x="3705072" y="5190252"/>
          <a:ext cx="1143734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6B509-510D-44DF-9F01-A4649E757811}">
      <dsp:nvSpPr>
        <dsp:cNvPr id="0" name=""/>
        <dsp:cNvSpPr/>
      </dsp:nvSpPr>
      <dsp:spPr>
        <a:xfrm>
          <a:off x="3816427" y="4536504"/>
          <a:ext cx="1200367" cy="7202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 smtClean="0"/>
        </a:p>
      </dsp:txBody>
      <dsp:txXfrm>
        <a:off x="3816427" y="4536504"/>
        <a:ext cx="1200367" cy="720220"/>
      </dsp:txXfrm>
    </dsp:sp>
    <dsp:sp modelId="{D443F48C-097D-4AF7-8C3B-3033BFE21F07}">
      <dsp:nvSpPr>
        <dsp:cNvPr id="0" name=""/>
        <dsp:cNvSpPr/>
      </dsp:nvSpPr>
      <dsp:spPr>
        <a:xfrm rot="21287445">
          <a:off x="4492119" y="5658306"/>
          <a:ext cx="1336162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34106-FDA7-4E3D-873E-78D12266F418}">
      <dsp:nvSpPr>
        <dsp:cNvPr id="0" name=""/>
        <dsp:cNvSpPr/>
      </dsp:nvSpPr>
      <dsp:spPr>
        <a:xfrm>
          <a:off x="4320479" y="5537603"/>
          <a:ext cx="1064017" cy="8437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 smtClean="0"/>
        </a:p>
      </dsp:txBody>
      <dsp:txXfrm>
        <a:off x="4320479" y="5537603"/>
        <a:ext cx="1064017" cy="843724"/>
      </dsp:txXfrm>
    </dsp:sp>
    <dsp:sp modelId="{AB48A1B5-3F44-4114-A30C-F57AB8341468}">
      <dsp:nvSpPr>
        <dsp:cNvPr id="0" name=""/>
        <dsp:cNvSpPr/>
      </dsp:nvSpPr>
      <dsp:spPr>
        <a:xfrm rot="16107893">
          <a:off x="5243526" y="5026039"/>
          <a:ext cx="1133622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8A424-1B34-49DA-8787-B61B133308C0}">
      <dsp:nvSpPr>
        <dsp:cNvPr id="0" name=""/>
        <dsp:cNvSpPr/>
      </dsp:nvSpPr>
      <dsp:spPr>
        <a:xfrm>
          <a:off x="5688629" y="5472611"/>
          <a:ext cx="989006" cy="720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solo</a:t>
          </a:r>
          <a:endParaRPr lang="ru-RU" sz="2900" b="1" kern="1200" dirty="0" smtClean="0"/>
        </a:p>
      </dsp:txBody>
      <dsp:txXfrm>
        <a:off x="5688629" y="5472611"/>
        <a:ext cx="989006" cy="720220"/>
      </dsp:txXfrm>
    </dsp:sp>
    <dsp:sp modelId="{51828277-6C86-400A-865B-2AC092559822}">
      <dsp:nvSpPr>
        <dsp:cNvPr id="0" name=""/>
        <dsp:cNvSpPr/>
      </dsp:nvSpPr>
      <dsp:spPr>
        <a:xfrm rot="15722816">
          <a:off x="5169957" y="3909321"/>
          <a:ext cx="1098413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B56DC-F1B7-41B3-B67C-5382A4BDF932}">
      <dsp:nvSpPr>
        <dsp:cNvPr id="0" name=""/>
        <dsp:cNvSpPr/>
      </dsp:nvSpPr>
      <dsp:spPr>
        <a:xfrm>
          <a:off x="5688629" y="4248473"/>
          <a:ext cx="928268" cy="8908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5688629" y="4248473"/>
        <a:ext cx="928268" cy="890876"/>
      </dsp:txXfrm>
    </dsp:sp>
    <dsp:sp modelId="{38C20C05-C4E6-45E7-880C-C45F09FF0597}">
      <dsp:nvSpPr>
        <dsp:cNvPr id="0" name=""/>
        <dsp:cNvSpPr/>
      </dsp:nvSpPr>
      <dsp:spPr>
        <a:xfrm rot="16437247">
          <a:off x="5176427" y="2860093"/>
          <a:ext cx="1008006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E729E-352D-4340-AB99-B5A60B32CD9D}">
      <dsp:nvSpPr>
        <dsp:cNvPr id="0" name=""/>
        <dsp:cNvSpPr/>
      </dsp:nvSpPr>
      <dsp:spPr>
        <a:xfrm>
          <a:off x="5400600" y="3240359"/>
          <a:ext cx="1200367" cy="720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wife</a:t>
          </a:r>
          <a:endParaRPr lang="ru-RU" sz="2900" b="1" kern="1200" dirty="0" smtClean="0"/>
        </a:p>
      </dsp:txBody>
      <dsp:txXfrm>
        <a:off x="5400600" y="3240359"/>
        <a:ext cx="1200367" cy="720220"/>
      </dsp:txXfrm>
    </dsp:sp>
    <dsp:sp modelId="{6812928C-6F1B-4750-800D-E7690B99C75E}">
      <dsp:nvSpPr>
        <dsp:cNvPr id="0" name=""/>
        <dsp:cNvSpPr/>
      </dsp:nvSpPr>
      <dsp:spPr>
        <a:xfrm rot="17084672">
          <a:off x="5328800" y="1850317"/>
          <a:ext cx="1043299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EFB96-5FDA-4AFB-BAF1-2FF0147E36CA}">
      <dsp:nvSpPr>
        <dsp:cNvPr id="0" name=""/>
        <dsp:cNvSpPr/>
      </dsp:nvSpPr>
      <dsp:spPr>
        <a:xfrm>
          <a:off x="5472610" y="2232251"/>
          <a:ext cx="1200367" cy="7202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 smtClean="0"/>
        </a:p>
      </dsp:txBody>
      <dsp:txXfrm>
        <a:off x="5472610" y="2232251"/>
        <a:ext cx="1200367" cy="720220"/>
      </dsp:txXfrm>
    </dsp:sp>
    <dsp:sp modelId="{506B8FAD-3D96-4B25-9FEB-41564BDCDFBF}">
      <dsp:nvSpPr>
        <dsp:cNvPr id="0" name=""/>
        <dsp:cNvSpPr/>
      </dsp:nvSpPr>
      <dsp:spPr>
        <a:xfrm rot="15596124">
          <a:off x="5324374" y="786703"/>
          <a:ext cx="1121662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136BB-196B-4B03-8A01-DAD9AF6CD2F5}">
      <dsp:nvSpPr>
        <dsp:cNvPr id="0" name=""/>
        <dsp:cNvSpPr/>
      </dsp:nvSpPr>
      <dsp:spPr>
        <a:xfrm>
          <a:off x="5832649" y="1080122"/>
          <a:ext cx="1016351" cy="9996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 smtClean="0"/>
        </a:p>
      </dsp:txBody>
      <dsp:txXfrm>
        <a:off x="5832649" y="1080122"/>
        <a:ext cx="1016351" cy="999651"/>
      </dsp:txXfrm>
    </dsp:sp>
    <dsp:sp modelId="{5410D0A0-A23E-4012-81BF-EBAF9693CDF8}">
      <dsp:nvSpPr>
        <dsp:cNvPr id="0" name=""/>
        <dsp:cNvSpPr/>
      </dsp:nvSpPr>
      <dsp:spPr>
        <a:xfrm rot="21434054">
          <a:off x="5786379" y="195198"/>
          <a:ext cx="1400420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21600-16A6-4515-A9A2-58985944B8FD}">
      <dsp:nvSpPr>
        <dsp:cNvPr id="0" name=""/>
        <dsp:cNvSpPr/>
      </dsp:nvSpPr>
      <dsp:spPr>
        <a:xfrm>
          <a:off x="5544621" y="72007"/>
          <a:ext cx="1200367" cy="7946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 smtClean="0"/>
        </a:p>
      </dsp:txBody>
      <dsp:txXfrm>
        <a:off x="5544621" y="72007"/>
        <a:ext cx="1200367" cy="794619"/>
      </dsp:txXfrm>
    </dsp:sp>
    <dsp:sp modelId="{C2106D99-A350-424B-A9E5-5149E27010F6}">
      <dsp:nvSpPr>
        <dsp:cNvPr id="0" name=""/>
        <dsp:cNvSpPr/>
      </dsp:nvSpPr>
      <dsp:spPr>
        <a:xfrm rot="4281751">
          <a:off x="6837989" y="646031"/>
          <a:ext cx="1022880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99ED1-3E7D-48D7-85C5-407271530BD8}">
      <dsp:nvSpPr>
        <dsp:cNvPr id="0" name=""/>
        <dsp:cNvSpPr/>
      </dsp:nvSpPr>
      <dsp:spPr>
        <a:xfrm>
          <a:off x="7215275" y="0"/>
          <a:ext cx="656637" cy="7924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9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7215275" y="0"/>
        <a:ext cx="656637" cy="792465"/>
      </dsp:txXfrm>
    </dsp:sp>
    <dsp:sp modelId="{7F5EB522-5710-4716-A806-968F76197332}">
      <dsp:nvSpPr>
        <dsp:cNvPr id="0" name=""/>
        <dsp:cNvSpPr/>
      </dsp:nvSpPr>
      <dsp:spPr>
        <a:xfrm rot="5737291">
          <a:off x="7001753" y="1598701"/>
          <a:ext cx="935598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B3CFC-E34C-4A81-BF25-870AAAD61D60}">
      <dsp:nvSpPr>
        <dsp:cNvPr id="0" name=""/>
        <dsp:cNvSpPr/>
      </dsp:nvSpPr>
      <dsp:spPr>
        <a:xfrm>
          <a:off x="7272802" y="1008114"/>
          <a:ext cx="1200367" cy="7202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0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 smtClean="0"/>
        </a:p>
      </dsp:txBody>
      <dsp:txXfrm>
        <a:off x="7272802" y="1008114"/>
        <a:ext cx="1200367" cy="720220"/>
      </dsp:txXfrm>
    </dsp:sp>
    <dsp:sp modelId="{7272DD9B-EE1A-4D84-A653-88907B9A493D}">
      <dsp:nvSpPr>
        <dsp:cNvPr id="0" name=""/>
        <dsp:cNvSpPr/>
      </dsp:nvSpPr>
      <dsp:spPr>
        <a:xfrm rot="5341379">
          <a:off x="6929423" y="2572058"/>
          <a:ext cx="1005760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130FE-EA51-4614-947B-A836ED5CA338}">
      <dsp:nvSpPr>
        <dsp:cNvPr id="0" name=""/>
        <dsp:cNvSpPr/>
      </dsp:nvSpPr>
      <dsp:spPr>
        <a:xfrm>
          <a:off x="7272802" y="1944214"/>
          <a:ext cx="1017071" cy="720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hero</a:t>
          </a:r>
          <a:endParaRPr lang="ru-RU" sz="2900" b="1" kern="1200" dirty="0" smtClean="0"/>
        </a:p>
      </dsp:txBody>
      <dsp:txXfrm>
        <a:off x="7272802" y="1944214"/>
        <a:ext cx="1017071" cy="720220"/>
      </dsp:txXfrm>
    </dsp:sp>
    <dsp:sp modelId="{CACCA1DD-CAF2-4BA9-9830-C3186DFEDD6A}">
      <dsp:nvSpPr>
        <dsp:cNvPr id="0" name=""/>
        <dsp:cNvSpPr/>
      </dsp:nvSpPr>
      <dsp:spPr>
        <a:xfrm rot="6393612">
          <a:off x="6714564" y="3621001"/>
          <a:ext cx="1134320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B5448-0903-46AB-8036-5AE7EE2F3C39}">
      <dsp:nvSpPr>
        <dsp:cNvPr id="0" name=""/>
        <dsp:cNvSpPr/>
      </dsp:nvSpPr>
      <dsp:spPr>
        <a:xfrm>
          <a:off x="7200804" y="2952328"/>
          <a:ext cx="1200367" cy="720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proof</a:t>
          </a:r>
          <a:endParaRPr lang="ru-RU" sz="2900" b="1" kern="1200" dirty="0" smtClean="0"/>
        </a:p>
      </dsp:txBody>
      <dsp:txXfrm>
        <a:off x="7200804" y="2952328"/>
        <a:ext cx="1200367" cy="720220"/>
      </dsp:txXfrm>
    </dsp:sp>
    <dsp:sp modelId="{2505E254-1C9B-4C65-8850-C67852D2E457}">
      <dsp:nvSpPr>
        <dsp:cNvPr id="0" name=""/>
        <dsp:cNvSpPr/>
      </dsp:nvSpPr>
      <dsp:spPr>
        <a:xfrm rot="5732870">
          <a:off x="6478180" y="4753377"/>
          <a:ext cx="1170610" cy="10803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7619C-FE94-4E99-847A-1BC62759C205}">
      <dsp:nvSpPr>
        <dsp:cNvPr id="0" name=""/>
        <dsp:cNvSpPr/>
      </dsp:nvSpPr>
      <dsp:spPr>
        <a:xfrm>
          <a:off x="7056784" y="3960443"/>
          <a:ext cx="841793" cy="8897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056784" y="3960443"/>
        <a:ext cx="841793" cy="889710"/>
      </dsp:txXfrm>
    </dsp:sp>
    <dsp:sp modelId="{5A798FEB-28AD-4FF7-902D-E69DE1142569}">
      <dsp:nvSpPr>
        <dsp:cNvPr id="0" name=""/>
        <dsp:cNvSpPr/>
      </dsp:nvSpPr>
      <dsp:spPr>
        <a:xfrm>
          <a:off x="6912770" y="5112565"/>
          <a:ext cx="903480" cy="9283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6912770" y="5112565"/>
        <a:ext cx="903480" cy="928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8172400" y="5157192"/>
            <a:ext cx="755576" cy="1512168"/>
          </a:xfrm>
          <a:prstGeom prst="roundRect">
            <a:avLst/>
          </a:prstGeom>
          <a:solidFill>
            <a:srgbClr val="76E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/>
        </p:nvGraphicFramePr>
        <p:xfrm>
          <a:off x="323528" y="260648"/>
          <a:ext cx="8640960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7929954" y="568767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FINISH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755576" cy="15121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6200000">
            <a:off x="9074" y="71911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START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04664"/>
            <a:ext cx="99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Answers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980729"/>
          <a:ext cx="2808312" cy="5544249"/>
        </p:xfrm>
        <a:graphic>
          <a:graphicData uri="http://schemas.openxmlformats.org/drawingml/2006/table">
            <a:tbl>
              <a:tblPr/>
              <a:tblGrid>
                <a:gridCol w="1143821"/>
                <a:gridCol w="1664491"/>
              </a:tblGrid>
              <a:tr h="1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mouse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mice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ox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oxen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scarf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scarves/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scarfs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life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lives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roof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roofs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photo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photos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merry-go-round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merry-go-rounds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belief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beliefs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piano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pianos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potato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potatoes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foot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feet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forget-me-not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forget-me-nots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leaf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leaves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kilo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kilos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hoof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hoofs/hooves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mosquito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mosquitos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/ mosquitoes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goose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geese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solo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solos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deer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deer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wife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wives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cliff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cliffs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dice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dice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louse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lice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fox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foxes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volcano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volcanos/ volcanoes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hero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heroes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proof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proofs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dwarf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dwarfs/dwarves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chief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chiefs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72</Words>
  <Application>Microsoft Office PowerPoint</Application>
  <PresentationFormat>Экран (4:3)</PresentationFormat>
  <Paragraphs>68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MUSA</dc:creator>
  <cp:lastModifiedBy>MUSA</cp:lastModifiedBy>
  <cp:revision>31</cp:revision>
  <dcterms:created xsi:type="dcterms:W3CDTF">2012-12-08T08:56:53Z</dcterms:created>
  <dcterms:modified xsi:type="dcterms:W3CDTF">2012-12-08T22:08:55Z</dcterms:modified>
</cp:coreProperties>
</file>