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1F0F1-21B5-4735-8C20-8A1D380C92F0}" type="datetimeFigureOut">
              <a:rPr lang="es-ES" smtClean="0"/>
              <a:t>16/01/2014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EE1B-AEDB-4F75-8213-01E6A606C3C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1F0F1-21B5-4735-8C20-8A1D380C92F0}" type="datetimeFigureOut">
              <a:rPr lang="es-ES" smtClean="0"/>
              <a:t>16/01/2014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EE1B-AEDB-4F75-8213-01E6A606C3C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1F0F1-21B5-4735-8C20-8A1D380C92F0}" type="datetimeFigureOut">
              <a:rPr lang="es-ES" smtClean="0"/>
              <a:t>16/01/2014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EE1B-AEDB-4F75-8213-01E6A606C3C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1F0F1-21B5-4735-8C20-8A1D380C92F0}" type="datetimeFigureOut">
              <a:rPr lang="es-ES" smtClean="0"/>
              <a:t>16/01/2014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EE1B-AEDB-4F75-8213-01E6A606C3C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1F0F1-21B5-4735-8C20-8A1D380C92F0}" type="datetimeFigureOut">
              <a:rPr lang="es-ES" smtClean="0"/>
              <a:t>16/01/2014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EE1B-AEDB-4F75-8213-01E6A606C3C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1F0F1-21B5-4735-8C20-8A1D380C92F0}" type="datetimeFigureOut">
              <a:rPr lang="es-ES" smtClean="0"/>
              <a:t>16/01/2014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EE1B-AEDB-4F75-8213-01E6A606C3C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1F0F1-21B5-4735-8C20-8A1D380C92F0}" type="datetimeFigureOut">
              <a:rPr lang="es-ES" smtClean="0"/>
              <a:t>16/01/2014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EE1B-AEDB-4F75-8213-01E6A606C3C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1F0F1-21B5-4735-8C20-8A1D380C92F0}" type="datetimeFigureOut">
              <a:rPr lang="es-ES" smtClean="0"/>
              <a:t>16/01/2014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EE1B-AEDB-4F75-8213-01E6A606C3C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1F0F1-21B5-4735-8C20-8A1D380C92F0}" type="datetimeFigureOut">
              <a:rPr lang="es-ES" smtClean="0"/>
              <a:t>16/01/2014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EE1B-AEDB-4F75-8213-01E6A606C3C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1F0F1-21B5-4735-8C20-8A1D380C92F0}" type="datetimeFigureOut">
              <a:rPr lang="es-ES" smtClean="0"/>
              <a:t>16/01/2014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EE1B-AEDB-4F75-8213-01E6A606C3C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1F0F1-21B5-4735-8C20-8A1D380C92F0}" type="datetimeFigureOut">
              <a:rPr lang="es-ES" smtClean="0"/>
              <a:t>16/01/2014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EE1B-AEDB-4F75-8213-01E6A606C3C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1F0F1-21B5-4735-8C20-8A1D380C92F0}" type="datetimeFigureOut">
              <a:rPr lang="es-ES" smtClean="0"/>
              <a:t>16/01/2014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FEE1B-AEDB-4F75-8213-01E6A606C3C4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SUNNY</a:t>
            </a:r>
            <a:br>
              <a:rPr lang="es-ES" dirty="0" smtClean="0"/>
            </a:br>
            <a:r>
              <a:rPr lang="es-ES" dirty="0" err="1" smtClean="0">
                <a:solidFill>
                  <a:srgbClr val="FF0000"/>
                </a:solidFill>
              </a:rPr>
              <a:t>bright</a:t>
            </a:r>
            <a:r>
              <a:rPr lang="es-ES" dirty="0" smtClean="0">
                <a:solidFill>
                  <a:srgbClr val="FF0000"/>
                </a:solidFill>
              </a:rPr>
              <a:t>/</a:t>
            </a:r>
            <a:r>
              <a:rPr lang="es-ES" dirty="0" err="1" smtClean="0">
                <a:solidFill>
                  <a:srgbClr val="FF0000"/>
                </a:solidFill>
              </a:rPr>
              <a:t>morning</a:t>
            </a:r>
            <a:r>
              <a:rPr lang="es-ES" dirty="0" smtClean="0">
                <a:solidFill>
                  <a:srgbClr val="FF0000"/>
                </a:solidFill>
              </a:rPr>
              <a:t>/</a:t>
            </a:r>
            <a:r>
              <a:rPr lang="es-ES" dirty="0" err="1" smtClean="0">
                <a:solidFill>
                  <a:srgbClr val="FF0000"/>
                </a:solidFill>
              </a:rPr>
              <a:t>summer</a:t>
            </a:r>
            <a:r>
              <a:rPr lang="es-ES" dirty="0" smtClean="0">
                <a:solidFill>
                  <a:srgbClr val="FF0000"/>
                </a:solidFill>
              </a:rPr>
              <a:t>/</a:t>
            </a:r>
            <a:r>
              <a:rPr lang="es-ES" dirty="0" err="1" smtClean="0">
                <a:solidFill>
                  <a:srgbClr val="FF0000"/>
                </a:solidFill>
              </a:rPr>
              <a:t>day</a:t>
            </a:r>
            <a:r>
              <a:rPr lang="es-ES" dirty="0" smtClean="0">
                <a:solidFill>
                  <a:srgbClr val="FF0000"/>
                </a:solidFill>
              </a:rPr>
              <a:t>/</a:t>
            </a:r>
            <a:r>
              <a:rPr lang="es-ES" dirty="0" err="1" smtClean="0">
                <a:solidFill>
                  <a:srgbClr val="FF0000"/>
                </a:solidFill>
              </a:rPr>
              <a:t>yellow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11266" name="Picture 2" descr="http://walred.com/wp-content/uploads/2013/12/sunny-day-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44824"/>
            <a:ext cx="8534400" cy="47579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MOTHER</a:t>
            </a:r>
            <a:br>
              <a:rPr lang="es-ES" dirty="0" smtClean="0"/>
            </a:br>
            <a:r>
              <a:rPr lang="es-ES" sz="4000" dirty="0" err="1" smtClean="0">
                <a:solidFill>
                  <a:srgbClr val="FF0000"/>
                </a:solidFill>
              </a:rPr>
              <a:t>woman</a:t>
            </a:r>
            <a:r>
              <a:rPr lang="es-ES" sz="4000" dirty="0" smtClean="0">
                <a:solidFill>
                  <a:srgbClr val="FF0000"/>
                </a:solidFill>
              </a:rPr>
              <a:t>/</a:t>
            </a:r>
            <a:r>
              <a:rPr lang="es-ES" sz="4000" dirty="0" err="1" smtClean="0">
                <a:solidFill>
                  <a:srgbClr val="FF0000"/>
                </a:solidFill>
              </a:rPr>
              <a:t>house</a:t>
            </a:r>
            <a:r>
              <a:rPr lang="es-ES" sz="4000" dirty="0" smtClean="0">
                <a:solidFill>
                  <a:srgbClr val="FF0000"/>
                </a:solidFill>
              </a:rPr>
              <a:t> </a:t>
            </a:r>
            <a:r>
              <a:rPr lang="es-ES" sz="4000" dirty="0" err="1" smtClean="0">
                <a:solidFill>
                  <a:srgbClr val="FF0000"/>
                </a:solidFill>
              </a:rPr>
              <a:t>wife</a:t>
            </a:r>
            <a:r>
              <a:rPr lang="es-ES" sz="4000" dirty="0" smtClean="0">
                <a:solidFill>
                  <a:srgbClr val="FF0000"/>
                </a:solidFill>
              </a:rPr>
              <a:t>/</a:t>
            </a:r>
            <a:r>
              <a:rPr lang="es-ES" sz="4000" dirty="0" err="1" smtClean="0">
                <a:solidFill>
                  <a:srgbClr val="FF0000"/>
                </a:solidFill>
              </a:rPr>
              <a:t>parent</a:t>
            </a:r>
            <a:r>
              <a:rPr lang="es-ES" sz="4000" dirty="0" smtClean="0">
                <a:solidFill>
                  <a:srgbClr val="FF0000"/>
                </a:solidFill>
              </a:rPr>
              <a:t>/</a:t>
            </a:r>
            <a:r>
              <a:rPr lang="es-ES" sz="4000" dirty="0" err="1" smtClean="0">
                <a:solidFill>
                  <a:srgbClr val="FF0000"/>
                </a:solidFill>
              </a:rPr>
              <a:t>children</a:t>
            </a:r>
            <a:r>
              <a:rPr lang="es-ES" sz="4000" dirty="0" smtClean="0">
                <a:solidFill>
                  <a:srgbClr val="FF0000"/>
                </a:solidFill>
              </a:rPr>
              <a:t>/</a:t>
            </a:r>
            <a:r>
              <a:rPr lang="es-ES" sz="4000" dirty="0" err="1" smtClean="0">
                <a:solidFill>
                  <a:srgbClr val="FF0000"/>
                </a:solidFill>
              </a:rPr>
              <a:t>father</a:t>
            </a:r>
            <a:endParaRPr lang="es-ES" sz="4000" dirty="0">
              <a:solidFill>
                <a:srgbClr val="FF0000"/>
              </a:solidFill>
            </a:endParaRPr>
          </a:p>
        </p:txBody>
      </p:sp>
      <p:pic>
        <p:nvPicPr>
          <p:cNvPr id="22530" name="Picture 2" descr="http://upload.wikimedia.org/wikipedia/commons/2/29/Mother-Child_face_to_fa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8280920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HOLIDAY</a:t>
            </a:r>
            <a:br>
              <a:rPr lang="es-ES" dirty="0" smtClean="0"/>
            </a:br>
            <a:r>
              <a:rPr lang="es-ES" dirty="0" err="1" smtClean="0">
                <a:solidFill>
                  <a:srgbClr val="FF0000"/>
                </a:solidFill>
              </a:rPr>
              <a:t>sun</a:t>
            </a:r>
            <a:r>
              <a:rPr lang="es-ES" dirty="0" smtClean="0">
                <a:solidFill>
                  <a:srgbClr val="FF0000"/>
                </a:solidFill>
              </a:rPr>
              <a:t>/</a:t>
            </a:r>
            <a:r>
              <a:rPr lang="es-ES" dirty="0" err="1" smtClean="0">
                <a:solidFill>
                  <a:srgbClr val="FF0000"/>
                </a:solidFill>
              </a:rPr>
              <a:t>beach</a:t>
            </a:r>
            <a:r>
              <a:rPr lang="es-ES" dirty="0" smtClean="0">
                <a:solidFill>
                  <a:srgbClr val="FF0000"/>
                </a:solidFill>
              </a:rPr>
              <a:t>/free/</a:t>
            </a:r>
            <a:r>
              <a:rPr lang="es-ES" dirty="0" err="1" smtClean="0">
                <a:solidFill>
                  <a:srgbClr val="FF0000"/>
                </a:solidFill>
              </a:rPr>
              <a:t>summer</a:t>
            </a:r>
            <a:r>
              <a:rPr lang="es-ES" dirty="0" smtClean="0">
                <a:solidFill>
                  <a:srgbClr val="FF0000"/>
                </a:solidFill>
              </a:rPr>
              <a:t>/</a:t>
            </a:r>
            <a:r>
              <a:rPr lang="es-ES" dirty="0" err="1" smtClean="0">
                <a:solidFill>
                  <a:srgbClr val="FF0000"/>
                </a:solidFill>
              </a:rPr>
              <a:t>school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23554" name="Picture 2" descr="http://blog.visafirst.com/wp-content/uploads/2012/11/Australa-Urugu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700808"/>
            <a:ext cx="8856984" cy="5027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CLOWN</a:t>
            </a:r>
            <a:br>
              <a:rPr lang="es-ES" dirty="0" smtClean="0"/>
            </a:br>
            <a:r>
              <a:rPr lang="es-ES" dirty="0" smtClean="0">
                <a:solidFill>
                  <a:srgbClr val="FF0000"/>
                </a:solidFill>
              </a:rPr>
              <a:t>joker/</a:t>
            </a:r>
            <a:r>
              <a:rPr lang="es-ES" dirty="0" err="1" smtClean="0">
                <a:solidFill>
                  <a:srgbClr val="FF0000"/>
                </a:solidFill>
              </a:rPr>
              <a:t>circus</a:t>
            </a:r>
            <a:r>
              <a:rPr lang="es-ES" dirty="0" smtClean="0">
                <a:solidFill>
                  <a:srgbClr val="FF0000"/>
                </a:solidFill>
              </a:rPr>
              <a:t>/red </a:t>
            </a:r>
            <a:r>
              <a:rPr lang="es-ES" dirty="0" err="1" smtClean="0">
                <a:solidFill>
                  <a:srgbClr val="FF0000"/>
                </a:solidFill>
              </a:rPr>
              <a:t>nose</a:t>
            </a:r>
            <a:r>
              <a:rPr lang="es-ES" dirty="0" smtClean="0">
                <a:solidFill>
                  <a:srgbClr val="FF0000"/>
                </a:solidFill>
              </a:rPr>
              <a:t>/</a:t>
            </a:r>
            <a:r>
              <a:rPr lang="es-ES" dirty="0" err="1" smtClean="0">
                <a:solidFill>
                  <a:srgbClr val="FF0000"/>
                </a:solidFill>
              </a:rPr>
              <a:t>make</a:t>
            </a:r>
            <a:r>
              <a:rPr lang="es-ES" dirty="0" smtClean="0">
                <a:solidFill>
                  <a:srgbClr val="FF0000"/>
                </a:solidFill>
              </a:rPr>
              <a:t> up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24578" name="Picture 2" descr="http://www.terraviva.com.ar/administrador/img/uploads/0cf57d_clon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8640960" cy="49407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SWIMMING-POOL</a:t>
            </a:r>
            <a:br>
              <a:rPr lang="es-ES" dirty="0" smtClean="0"/>
            </a:br>
            <a:r>
              <a:rPr lang="es-ES" dirty="0" err="1" smtClean="0">
                <a:solidFill>
                  <a:srgbClr val="FF0000"/>
                </a:solidFill>
              </a:rPr>
              <a:t>water</a:t>
            </a:r>
            <a:r>
              <a:rPr lang="es-ES" dirty="0" smtClean="0">
                <a:solidFill>
                  <a:srgbClr val="FF0000"/>
                </a:solidFill>
              </a:rPr>
              <a:t>/</a:t>
            </a:r>
            <a:r>
              <a:rPr lang="es-ES" dirty="0" err="1" smtClean="0">
                <a:solidFill>
                  <a:srgbClr val="FF0000"/>
                </a:solidFill>
              </a:rPr>
              <a:t>summer</a:t>
            </a:r>
            <a:r>
              <a:rPr lang="es-ES" dirty="0" smtClean="0">
                <a:solidFill>
                  <a:srgbClr val="FF0000"/>
                </a:solidFill>
              </a:rPr>
              <a:t>/</a:t>
            </a:r>
            <a:r>
              <a:rPr lang="es-ES" dirty="0" err="1" smtClean="0">
                <a:solidFill>
                  <a:srgbClr val="FF0000"/>
                </a:solidFill>
              </a:rPr>
              <a:t>slide</a:t>
            </a:r>
            <a:r>
              <a:rPr lang="es-ES" dirty="0" smtClean="0">
                <a:solidFill>
                  <a:srgbClr val="FF0000"/>
                </a:solidFill>
              </a:rPr>
              <a:t>/</a:t>
            </a:r>
            <a:r>
              <a:rPr lang="es-ES" dirty="0" err="1" smtClean="0">
                <a:solidFill>
                  <a:srgbClr val="FF0000"/>
                </a:solidFill>
              </a:rPr>
              <a:t>bath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25602" name="Picture 2" descr="http://images.oyster.com/photos/deer-valley-swimming-pool--v1088928-6-1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00808"/>
            <a:ext cx="8743950" cy="4955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MARRY</a:t>
            </a:r>
            <a:br>
              <a:rPr lang="es-ES" dirty="0" smtClean="0"/>
            </a:br>
            <a:r>
              <a:rPr lang="es-ES" dirty="0" err="1" smtClean="0">
                <a:solidFill>
                  <a:srgbClr val="FF0000"/>
                </a:solidFill>
              </a:rPr>
              <a:t>wedding</a:t>
            </a:r>
            <a:r>
              <a:rPr lang="es-ES" dirty="0" smtClean="0">
                <a:solidFill>
                  <a:srgbClr val="FF0000"/>
                </a:solidFill>
              </a:rPr>
              <a:t>/ring/groom/bride/cake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26626" name="Picture 2" descr="http://lifewords.org/wp-content/uploads/2013/12/not-in-lo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8640960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200" dirty="0" smtClean="0"/>
              <a:t>PRETTY</a:t>
            </a:r>
            <a:br>
              <a:rPr lang="es-ES" sz="3200" dirty="0" smtClean="0"/>
            </a:br>
            <a:r>
              <a:rPr lang="es-ES" sz="3200" dirty="0" smtClean="0">
                <a:solidFill>
                  <a:srgbClr val="FF0000"/>
                </a:solidFill>
              </a:rPr>
              <a:t>Julia Roberts/</a:t>
            </a:r>
            <a:r>
              <a:rPr lang="es-ES" sz="3200" dirty="0" err="1" smtClean="0">
                <a:solidFill>
                  <a:srgbClr val="FF0000"/>
                </a:solidFill>
              </a:rPr>
              <a:t>beautiful</a:t>
            </a:r>
            <a:r>
              <a:rPr lang="es-ES" sz="3200" dirty="0" smtClean="0">
                <a:solidFill>
                  <a:srgbClr val="FF0000"/>
                </a:solidFill>
              </a:rPr>
              <a:t>/</a:t>
            </a:r>
            <a:r>
              <a:rPr lang="es-ES" sz="3200" dirty="0" err="1" smtClean="0">
                <a:solidFill>
                  <a:srgbClr val="FF0000"/>
                </a:solidFill>
              </a:rPr>
              <a:t>girl</a:t>
            </a:r>
            <a:r>
              <a:rPr lang="es-ES" sz="3200" dirty="0" smtClean="0">
                <a:solidFill>
                  <a:srgbClr val="FF0000"/>
                </a:solidFill>
              </a:rPr>
              <a:t>/</a:t>
            </a:r>
            <a:r>
              <a:rPr lang="es-ES" sz="3200" dirty="0" err="1" smtClean="0">
                <a:solidFill>
                  <a:srgbClr val="FF0000"/>
                </a:solidFill>
              </a:rPr>
              <a:t>attractive</a:t>
            </a:r>
            <a:r>
              <a:rPr lang="es-ES" sz="3200" dirty="0" smtClean="0">
                <a:solidFill>
                  <a:srgbClr val="FF0000"/>
                </a:solidFill>
              </a:rPr>
              <a:t>/Richard </a:t>
            </a:r>
            <a:r>
              <a:rPr lang="es-ES" sz="3200" dirty="0" err="1" smtClean="0">
                <a:solidFill>
                  <a:srgbClr val="FF0000"/>
                </a:solidFill>
              </a:rPr>
              <a:t>Gere</a:t>
            </a:r>
            <a:endParaRPr lang="es-ES" sz="3200" dirty="0">
              <a:solidFill>
                <a:srgbClr val="FF0000"/>
              </a:solidFill>
            </a:endParaRPr>
          </a:p>
        </p:txBody>
      </p:sp>
      <p:pic>
        <p:nvPicPr>
          <p:cNvPr id="27650" name="Picture 2" descr="http://images2.fanpop.com/image/photos/10200000/Hayden-Pretty-Wallpaper-hayden-panettiere-10280852-1920-14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00808"/>
            <a:ext cx="8712968" cy="5027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KETCHUP</a:t>
            </a:r>
            <a:br>
              <a:rPr lang="es-ES" dirty="0" smtClean="0"/>
            </a:br>
            <a:r>
              <a:rPr lang="es-ES" dirty="0" err="1" smtClean="0">
                <a:solidFill>
                  <a:srgbClr val="FF0000"/>
                </a:solidFill>
              </a:rPr>
              <a:t>tomato</a:t>
            </a:r>
            <a:r>
              <a:rPr lang="es-ES" dirty="0" smtClean="0">
                <a:solidFill>
                  <a:srgbClr val="FF0000"/>
                </a:solidFill>
              </a:rPr>
              <a:t>/sauce/red/</a:t>
            </a:r>
            <a:r>
              <a:rPr lang="es-ES" dirty="0" err="1" smtClean="0">
                <a:solidFill>
                  <a:srgbClr val="FF0000"/>
                </a:solidFill>
              </a:rPr>
              <a:t>bottle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28674" name="Picture 2" descr="http://designtoimprovelife.dk/wp-content/uploads/2013/06/1280-2-liquiglide-ketchup-bott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14499"/>
            <a:ext cx="8640960" cy="5143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STREET</a:t>
            </a:r>
            <a:br>
              <a:rPr lang="es-ES" dirty="0" smtClean="0"/>
            </a:br>
            <a:r>
              <a:rPr lang="es-ES" dirty="0" err="1" smtClean="0">
                <a:solidFill>
                  <a:srgbClr val="FF0000"/>
                </a:solidFill>
              </a:rPr>
              <a:t>road</a:t>
            </a:r>
            <a:r>
              <a:rPr lang="es-ES" dirty="0" smtClean="0">
                <a:solidFill>
                  <a:srgbClr val="FF0000"/>
                </a:solidFill>
              </a:rPr>
              <a:t>/</a:t>
            </a:r>
            <a:r>
              <a:rPr lang="es-ES" dirty="0" err="1" smtClean="0">
                <a:solidFill>
                  <a:srgbClr val="FF0000"/>
                </a:solidFill>
              </a:rPr>
              <a:t>pavement</a:t>
            </a:r>
            <a:r>
              <a:rPr lang="es-ES" dirty="0" smtClean="0">
                <a:solidFill>
                  <a:srgbClr val="FF0000"/>
                </a:solidFill>
              </a:rPr>
              <a:t>/drive/</a:t>
            </a:r>
            <a:r>
              <a:rPr lang="es-ES" dirty="0" err="1" smtClean="0">
                <a:solidFill>
                  <a:srgbClr val="FF0000"/>
                </a:solidFill>
              </a:rPr>
              <a:t>traffic</a:t>
            </a:r>
            <a:r>
              <a:rPr lang="es-ES" dirty="0" smtClean="0">
                <a:solidFill>
                  <a:srgbClr val="FF0000"/>
                </a:solidFill>
              </a:rPr>
              <a:t>/</a:t>
            </a:r>
            <a:r>
              <a:rPr lang="es-ES" dirty="0" err="1" smtClean="0">
                <a:solidFill>
                  <a:srgbClr val="FF0000"/>
                </a:solidFill>
              </a:rPr>
              <a:t>highway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29698" name="Picture 2" descr="http://upload.wikimedia.org/wikipedia/commons/0/0a/Street_in_Holland_Vill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8712968" cy="51179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DOLPHIN</a:t>
            </a:r>
            <a:br>
              <a:rPr lang="es-ES" dirty="0" smtClean="0"/>
            </a:br>
            <a:r>
              <a:rPr lang="es-ES" dirty="0" err="1" smtClean="0">
                <a:solidFill>
                  <a:srgbClr val="FF0000"/>
                </a:solidFill>
              </a:rPr>
              <a:t>ocean</a:t>
            </a:r>
            <a:r>
              <a:rPr lang="es-ES" dirty="0" smtClean="0">
                <a:solidFill>
                  <a:srgbClr val="FF0000"/>
                </a:solidFill>
              </a:rPr>
              <a:t>/</a:t>
            </a:r>
            <a:r>
              <a:rPr lang="es-ES" dirty="0" err="1" smtClean="0">
                <a:solidFill>
                  <a:srgbClr val="FF0000"/>
                </a:solidFill>
              </a:rPr>
              <a:t>swim</a:t>
            </a:r>
            <a:r>
              <a:rPr lang="es-ES" dirty="0" smtClean="0">
                <a:solidFill>
                  <a:srgbClr val="FF0000"/>
                </a:solidFill>
              </a:rPr>
              <a:t>/animal/</a:t>
            </a:r>
            <a:r>
              <a:rPr lang="es-ES" dirty="0" err="1" smtClean="0">
                <a:solidFill>
                  <a:srgbClr val="FF0000"/>
                </a:solidFill>
              </a:rPr>
              <a:t>fish</a:t>
            </a:r>
            <a:r>
              <a:rPr lang="es-ES" dirty="0" smtClean="0">
                <a:solidFill>
                  <a:srgbClr val="FF0000"/>
                </a:solidFill>
              </a:rPr>
              <a:t>/</a:t>
            </a:r>
            <a:r>
              <a:rPr lang="es-ES" dirty="0" err="1" smtClean="0">
                <a:solidFill>
                  <a:srgbClr val="FF0000"/>
                </a:solidFill>
              </a:rPr>
              <a:t>friendly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30722" name="Picture 2" descr="http://3.bp.blogspot.com/-v3u0buEsK5E/T7XVL4nuUtI/AAAAAAAACu8/2Hte6GPRJ_M/s1600/dolphi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00808"/>
            <a:ext cx="8855942" cy="49728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RAIN</a:t>
            </a:r>
            <a:br>
              <a:rPr lang="es-ES" dirty="0" smtClean="0"/>
            </a:br>
            <a:r>
              <a:rPr lang="es-ES" dirty="0" err="1" smtClean="0">
                <a:solidFill>
                  <a:srgbClr val="FF0000"/>
                </a:solidFill>
              </a:rPr>
              <a:t>precipitation</a:t>
            </a:r>
            <a:r>
              <a:rPr lang="es-ES" dirty="0" smtClean="0">
                <a:solidFill>
                  <a:srgbClr val="FF0000"/>
                </a:solidFill>
              </a:rPr>
              <a:t>/</a:t>
            </a:r>
            <a:r>
              <a:rPr lang="es-ES" dirty="0" err="1" smtClean="0">
                <a:solidFill>
                  <a:srgbClr val="FF0000"/>
                </a:solidFill>
              </a:rPr>
              <a:t>water</a:t>
            </a:r>
            <a:r>
              <a:rPr lang="es-ES" dirty="0" smtClean="0">
                <a:solidFill>
                  <a:srgbClr val="FF0000"/>
                </a:solidFill>
              </a:rPr>
              <a:t>/</a:t>
            </a:r>
            <a:r>
              <a:rPr lang="es-ES" dirty="0" err="1" smtClean="0">
                <a:solidFill>
                  <a:srgbClr val="FF0000"/>
                </a:solidFill>
              </a:rPr>
              <a:t>sky</a:t>
            </a:r>
            <a:r>
              <a:rPr lang="es-ES" dirty="0" smtClean="0">
                <a:solidFill>
                  <a:srgbClr val="FF0000"/>
                </a:solidFill>
              </a:rPr>
              <a:t>/</a:t>
            </a:r>
            <a:r>
              <a:rPr lang="es-ES" dirty="0" err="1" smtClean="0">
                <a:solidFill>
                  <a:srgbClr val="FF0000"/>
                </a:solidFill>
              </a:rPr>
              <a:t>wet</a:t>
            </a:r>
            <a:r>
              <a:rPr lang="es-ES" dirty="0" smtClean="0">
                <a:solidFill>
                  <a:srgbClr val="FF0000"/>
                </a:solidFill>
              </a:rPr>
              <a:t>/</a:t>
            </a:r>
            <a:r>
              <a:rPr lang="es-ES" dirty="0" err="1" smtClean="0">
                <a:solidFill>
                  <a:srgbClr val="FF0000"/>
                </a:solidFill>
              </a:rPr>
              <a:t>drops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31746" name="Picture 2" descr="http://www.significancemagazine.org/SpringboardWebApp/userfiles/sig/image/AbdelUpload/Here_comes_rain_ag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556792"/>
            <a:ext cx="8928992" cy="51899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CINEMA</a:t>
            </a:r>
            <a:br>
              <a:rPr lang="es-ES" dirty="0" smtClean="0"/>
            </a:br>
            <a:r>
              <a:rPr lang="es-ES" dirty="0" smtClean="0">
                <a:solidFill>
                  <a:srgbClr val="FF0000"/>
                </a:solidFill>
              </a:rPr>
              <a:t>film/</a:t>
            </a:r>
            <a:r>
              <a:rPr lang="es-ES" dirty="0" err="1" smtClean="0">
                <a:solidFill>
                  <a:srgbClr val="FF0000"/>
                </a:solidFill>
              </a:rPr>
              <a:t>movie</a:t>
            </a:r>
            <a:r>
              <a:rPr lang="es-ES" dirty="0" smtClean="0">
                <a:solidFill>
                  <a:srgbClr val="FF0000"/>
                </a:solidFill>
              </a:rPr>
              <a:t>/</a:t>
            </a:r>
            <a:r>
              <a:rPr lang="es-ES" dirty="0" err="1" smtClean="0">
                <a:solidFill>
                  <a:srgbClr val="FF0000"/>
                </a:solidFill>
              </a:rPr>
              <a:t>screen</a:t>
            </a:r>
            <a:r>
              <a:rPr lang="es-ES" dirty="0" smtClean="0">
                <a:solidFill>
                  <a:srgbClr val="FF0000"/>
                </a:solidFill>
              </a:rPr>
              <a:t>/</a:t>
            </a:r>
            <a:r>
              <a:rPr lang="es-ES" dirty="0" err="1" smtClean="0">
                <a:solidFill>
                  <a:srgbClr val="FF0000"/>
                </a:solidFill>
              </a:rPr>
              <a:t>seat</a:t>
            </a:r>
            <a:r>
              <a:rPr lang="es-ES" dirty="0" smtClean="0">
                <a:solidFill>
                  <a:srgbClr val="FF0000"/>
                </a:solidFill>
              </a:rPr>
              <a:t>/</a:t>
            </a:r>
            <a:r>
              <a:rPr lang="es-ES" dirty="0" err="1" smtClean="0">
                <a:solidFill>
                  <a:srgbClr val="FF0000"/>
                </a:solidFill>
              </a:rPr>
              <a:t>row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14338" name="Picture 2" descr="http://www.visitwexford.ie/images/slideshows/cinemas/cine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8496944" cy="49715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BOOK</a:t>
            </a:r>
            <a:br>
              <a:rPr lang="es-ES" dirty="0" smtClean="0"/>
            </a:br>
            <a:r>
              <a:rPr lang="es-ES" dirty="0" smtClean="0">
                <a:solidFill>
                  <a:srgbClr val="FF0000"/>
                </a:solidFill>
              </a:rPr>
              <a:t>page/</a:t>
            </a:r>
            <a:r>
              <a:rPr lang="es-ES" dirty="0" err="1" smtClean="0">
                <a:solidFill>
                  <a:srgbClr val="FF0000"/>
                </a:solidFill>
              </a:rPr>
              <a:t>chapter</a:t>
            </a:r>
            <a:r>
              <a:rPr lang="es-ES" dirty="0" smtClean="0">
                <a:solidFill>
                  <a:srgbClr val="FF0000"/>
                </a:solidFill>
              </a:rPr>
              <a:t>/</a:t>
            </a:r>
            <a:r>
              <a:rPr lang="es-ES" dirty="0" err="1" smtClean="0">
                <a:solidFill>
                  <a:srgbClr val="FF0000"/>
                </a:solidFill>
              </a:rPr>
              <a:t>read</a:t>
            </a:r>
            <a:r>
              <a:rPr lang="es-ES" dirty="0" smtClean="0">
                <a:solidFill>
                  <a:srgbClr val="FF0000"/>
                </a:solidFill>
              </a:rPr>
              <a:t>/novel/</a:t>
            </a:r>
            <a:r>
              <a:rPr lang="es-ES" dirty="0" err="1" smtClean="0">
                <a:solidFill>
                  <a:srgbClr val="FF0000"/>
                </a:solidFill>
              </a:rPr>
              <a:t>library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32770" name="Picture 2" descr="http://socialsolutionscollective.com/wp-content/uploads/2013/01/books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23999"/>
            <a:ext cx="8640960" cy="51673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DIAPERS</a:t>
            </a:r>
            <a:br>
              <a:rPr lang="es-ES" dirty="0" smtClean="0"/>
            </a:br>
            <a:r>
              <a:rPr lang="es-ES" dirty="0" err="1" smtClean="0">
                <a:solidFill>
                  <a:srgbClr val="FF0000"/>
                </a:solidFill>
              </a:rPr>
              <a:t>cloth</a:t>
            </a:r>
            <a:r>
              <a:rPr lang="es-ES" dirty="0" smtClean="0">
                <a:solidFill>
                  <a:srgbClr val="FF0000"/>
                </a:solidFill>
              </a:rPr>
              <a:t>/</a:t>
            </a:r>
            <a:r>
              <a:rPr lang="es-ES" dirty="0" err="1" smtClean="0">
                <a:solidFill>
                  <a:srgbClr val="FF0000"/>
                </a:solidFill>
              </a:rPr>
              <a:t>wet</a:t>
            </a:r>
            <a:r>
              <a:rPr lang="es-ES" dirty="0" smtClean="0">
                <a:solidFill>
                  <a:srgbClr val="FF0000"/>
                </a:solidFill>
              </a:rPr>
              <a:t>/</a:t>
            </a:r>
            <a:r>
              <a:rPr lang="es-ES" dirty="0" err="1" smtClean="0">
                <a:solidFill>
                  <a:srgbClr val="FF0000"/>
                </a:solidFill>
              </a:rPr>
              <a:t>baby</a:t>
            </a:r>
            <a:r>
              <a:rPr lang="es-ES" dirty="0" smtClean="0">
                <a:solidFill>
                  <a:srgbClr val="FF0000"/>
                </a:solidFill>
              </a:rPr>
              <a:t>/</a:t>
            </a:r>
            <a:r>
              <a:rPr lang="es-ES" dirty="0" err="1" smtClean="0">
                <a:solidFill>
                  <a:srgbClr val="FF0000"/>
                </a:solidFill>
              </a:rPr>
              <a:t>change</a:t>
            </a:r>
            <a:r>
              <a:rPr lang="es-ES" dirty="0" smtClean="0">
                <a:solidFill>
                  <a:srgbClr val="FF0000"/>
                </a:solidFill>
              </a:rPr>
              <a:t>/</a:t>
            </a:r>
            <a:r>
              <a:rPr lang="es-ES" dirty="0" err="1" smtClean="0">
                <a:solidFill>
                  <a:srgbClr val="FF0000"/>
                </a:solidFill>
              </a:rPr>
              <a:t>poop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33794" name="Picture 2" descr="http://assets.pages.viewpoints.com/wp-content/uploads/2013/05/baby-diaper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44824"/>
            <a:ext cx="8784976" cy="4600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LIPSTICK</a:t>
            </a:r>
            <a:br>
              <a:rPr lang="es-ES" dirty="0" smtClean="0"/>
            </a:br>
            <a:r>
              <a:rPr lang="es-ES" dirty="0" smtClean="0">
                <a:solidFill>
                  <a:srgbClr val="FF0000"/>
                </a:solidFill>
              </a:rPr>
              <a:t>red/</a:t>
            </a:r>
            <a:r>
              <a:rPr lang="es-ES" dirty="0" err="1" smtClean="0">
                <a:solidFill>
                  <a:srgbClr val="FF0000"/>
                </a:solidFill>
              </a:rPr>
              <a:t>lips</a:t>
            </a:r>
            <a:r>
              <a:rPr lang="es-ES" dirty="0" smtClean="0">
                <a:solidFill>
                  <a:srgbClr val="FF0000"/>
                </a:solidFill>
              </a:rPr>
              <a:t>/</a:t>
            </a:r>
            <a:r>
              <a:rPr lang="es-ES" dirty="0" err="1" smtClean="0">
                <a:solidFill>
                  <a:srgbClr val="FF0000"/>
                </a:solidFill>
              </a:rPr>
              <a:t>women</a:t>
            </a:r>
            <a:r>
              <a:rPr lang="es-ES" dirty="0" smtClean="0">
                <a:solidFill>
                  <a:srgbClr val="FF0000"/>
                </a:solidFill>
              </a:rPr>
              <a:t>/</a:t>
            </a:r>
            <a:r>
              <a:rPr lang="es-ES" dirty="0" err="1" smtClean="0">
                <a:solidFill>
                  <a:srgbClr val="FF0000"/>
                </a:solidFill>
              </a:rPr>
              <a:t>beautiful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4818" name="AutoShape 2" descr="data:image/jpeg;base64,/9j/4AAQSkZJRgABAQAAAQABAAD/2wCEAAkGBg8QEBIQDRAPDg8PDxAQEhANDg4PDQ8QFRAVFBQQEhIXGycgFxkjGRIUHzEgIycpLCw4FR4xNTIqNSYrLCkBCQoKDgwOGg8PGSwcHiAyLCwpNCosKiwsLC0tLCwpLCwpLCkuKSwtNSksLCwsKSkpLC4vLCkvKSwsLCkuKSksKf/AABEIAQMAwgMBIgACEQEDEQH/xAAcAAEAAgIDAQAAAAAAAAAAAAAABAcFBgIDCAH/xABSEAACAgECAQUKBgwJDQAAAAAAAQIDBAUREgYHITFxEyIyQVFhgaGysxRCcnORsSMzNDU2UmJ0gqLBwhUkJUR1kqPD0QgXQ1NUY4OTtNLT8PH/xAAaAQEAAwEBAQAAAAAAAAAAAAAAAgMEAQYF/8QAJxEBAAICAgEDAgcAAAAAAAAAAAECAxExMiESQXEiYQQTM0NRkbH/2gAMAwEAAhEDEQA/ALxAAAAAAAAAAAAAAAAAIGp67jY23wm2FXF1KTbk/Oorp284dis2nURtPB1YuXXbBTqnGyElupQalF+lHaHJjQAAAAAAAAAAAAAAAAAAAAAAAAAAAAAw3KrX1h47sSUrJtQqi+pzfjfmS6f/AKafVyaVzduXKV90+mUnJpb+RJdSRC5ytTd2WqIbtY8F0L/WS2lL1cH0HPS+XFSio5MZwmls5RjxRl59utdhRa250+viwXphi1OZ5/n7J9eNPTuK/ElJwj31uPOW9dkPG1+LJLxm96dnwvqhdU94WRUl5ex+dPdegqvWuVfwiEq8eLjCS2nbZtGMY+Nebf6fIjPc1Wq7xuxm91Bq6vfr4J9El6JJP9I7S3nSH4jBacX5luY/z7t/ABc+WAAAAAAAAAAAAAAAAAAAAAAAAHxs+kHXMh14t811wotku1QbQdiNzpUFF7vy7r38e2ya7HJ7erYxmuWfZZbdG3R0dhkNAjsmYfVZ72Sf5T+sxe71kRrxHsg2XSfRKTaXUm3suxG183eodyzcd79FndMeX6S4o/rJGnzMtyeyOG6mS+JlY8v7RE48KLR6q2rPvEvQoANTzIAAAAAAAAAAAAAAAAAAAAAAAAYvlT9w5X5td7tmUMVyq+4cr82u92zk8J4+8fMKj0mW0GYLMe8n2mb03wJekweX4T7THHL1c+6HMmaVL7JD52r20QpkrTX38PnK/bRNnry9JAA1PMgAAAAAAAAAAAAAAAAAAAAAAABiuVX3Dlfm13u2ZUxXKr7hyvza73bOTwsx94+YU5gy2i+xmHyn0syuI+9fYYnJfSzHHL1VuESwkae+/j8uHtIi2Mk4D76Py4e0ibNXs9KgA1PNAAAAAAAAAAAAAAAAAAAAAAAABXGdr+TlatkaXK3uWLwcDVVdXdJJ0xlJOU4y6+J9WxY5U2F+E+T/AO/zesqzTMV8LMfZttXN1hwjspXPo65Spb9grnl7pVeDJOneab6Vaov2Ui7pdRTvO71x7TNfxesQ1Y8+SYn6p/tplXKelLaeBjTa+MrcuDfn6J7HXi65F2x2ohCLnHvYTs6On8aXEYNknTl9lr+XH2i6axpCM2TfaXoXTdbyFqbwrLO7UywvhMZThCNsZKxRcd4JJrp8htZo+Gv5fXm0p+/gbwTxTM13LPeNSAAtQAAAAAAAAAAAAAAAAAAAAAAqbA/CbJ9PuKy2SpdO/CbJ7Ze5rKc/RZj5WrLwSnOdx9K7S4pPvSm+dt9Me0zZO9VuPrKsCVpf26v5yHtIikvSft1XzkPaRptwhHK9sD7/AL82lf30DeDR9N+/9nm0uPvoG8DB0hHJ2AAXKwAAAAAAAAAAAAAAAAAAAAAKl0z8Jcrtl7qstoqTS/wly+2fu6yjP0W4uy1JvvSmedl98u1lyz8EpjnYffLtZmv+pVZTrKtSboy+z1fOQ9pEInaJ90U/Ow9pGm3EoV5XlpX3/t82mQ97A3k0bR/v9f8A0ZX72BvJ3B0hHJ2AAXKwAAAAAAAAAAAAAAAAAAAAAKk0n8JMv5U/YrLVy8uumErLpxrrgt5TskowivK2yjcPldTVrOTmcFttFllii6YqTceiMZ7Pboajv6SjP5rqFuPld033pS/OvLv12s3z/ObgOG7WTHdfGo2ftFfcq7P4TtisNSbb/wBNw1r62Zbd4n2hdWPpmFeE/RPuin52v2kblVzJam1u54sd/E7bG/VAx9fIm7EyYfCrqK1XOMm4/CLN0mn3qjWzTe0RCqsblZ+iv+Xsj+javeQN6Kp0Plhifw1ZbKU66bsWGPC26Eq4d0jOLXFv4Kez2bLWJYekI5OwAC5WAAAAAAAAAAAAAAAAAAAAANT51PvTldlP/UVmJ5pn/EY/Ls9o5c4XKXGyKMrTKpt5m9UVW67dpSU67eGMlFrfZHHm4puxsVVZGPk1zUpPpoco7N7rpi2ZM87mNL8fiJ23LM8F79PR4+ko/nGnw3bx71/k96/UXRnZ0FF8XdF0ePHyH9UCl+XFDyL9qNp/K+xeP/ecJR+7EysjpLVatfy4raGTkxXkjkWpfWdEtQuk95W2yl5XbNv6dzO0c3OpTW8aqtn0/dmH/wCQjZXI3Npe1sKoed5WK16ps17qq8tx1LInPk9U7JznJ3xW85ylLbjn0btl1V9S7EUvfhzs0mnCx/4xkxujOUaE5wUeKTe8v0kWvpfKHGyLLKaLOO2hR7rHgnFw3bSTckt3vF9RD8PMefl3LHDJgA1KAAAAAAAAAAAAAAAAAAAAAB59509Uso1m2VChXOEaJKUYR4nJ1RfFLfrZIwudTU4pLjx59Hx8db/qyRjeeVfyxd56sf3SMDS+hdiI+iszuYS9UtszOeTUPBlThteau9f3hrGo8q/hEuK7Gpk/yZ5Ef3zHZ6IJH8qm96PXbWtsqtWx/wDYqv8An5X/AHnXPU6vFiUx/wCJlP8AvDHAl6YPVLYeT/KS2i5Sxa6KZtOPGoWWSSfXtxza9RZ3Mlmzut1GdvDKzulLlZw7Tm5Su338W3e77JLrZTmlfbY9pbvMGunUX5bcde+/xEUrE7JtM+FtgAkiAAAAAAAAAAAAAAAAAAAAQtQ1nHx4uWRdXVFeOc4xXrAoTnqjtq8/PRjv9Vr9hreO+9XYZvnY1vHzNQ7tiWK2v4PVByjvtxxlPf1NGv41nersOwOrOIJNy3uQhIAA4Jmk/bYlv8wK+x50vLfUvohN/tKe06W09/Ii6uYKr+J5M/xsvb+rTB/vAWgAAAAAAAAAAAAAAAACPn50KYOyzfZbJKK3nOT6FCK8bbMBd8KyOm22eNW+qrF4O6bfl3ST3fmikvO+sqyZa05TrSbcM9najTRFzvshVFdLc5KKXpZoOvc92BTvHFU8ua8cO9q3+W+v0bnzVua/FyIy+y32Wvwfhd05pP8AJmvB+hlRcqeSORgzathNVuTipSjst18XddD609/HuK5IsTSYZrXOeHU8ndVzjiwfipW89vPOX7EjTMrMstlx3WTtk/jWTlOX0s6QWoBPxvBRAJuEdgMpdBCJ2X1EESAAOCThdb7GXtzFVbaXJ/j5dz+iFcf3SicT43yX9R6D5maeHSKH+PZkS/t5R/dA3gAAAAAAAAAAAAAAAGDzZd0yGn4OOkkvF3Wcd5S9EHFfpSOaicILv7fK7p/sS9SR3JHy7/VeZlsr4rD4omtc4+HKzT7nGKs4IqU4PrlXF7txfilHpafnkvGbQkfLqFOMoS6Yzi4teVNbM7XceYJ8vKuRWoyai+KPXGXjcX0rdeJ+U6iXq2E6L7aX11Wzr/qya/YRD6UcMkhNwSETcAlDjnmdRjzJZq6DGiQABwSKPBn2bHpPmvo4NIwl5aXP+vOU/wB481we1cn50eqOSmN3LAxK+rgxMePpVUdwMqAAAAAAAAAAAAAAADE3w4bZr8bhmvoUX64+s5JErPx3JKUOmcOlL8ZPwo+n60iJTNSW6/wafjTXiZgyU9N/lppbdXNI5pHxI6dQzoUVTtslGEYRb3k9lvt4/r9ByHXnvnLjFajdw9blKT28rslt6tjVTJcodU+E5Nty34ZzfDv18C6I7+fZL6TGm2kTFYiWe07mQm6f1kJkvT33xOEUrUF0GKMxqS70xB2R8ABwSselz4K112WRgu2T4f2nriqCjFRXVFJLsS2PMHIbC7tqODXtunlQm1+TW+6P1QZ6hAAAAAAAAAAAAAAAAAEPJ09SfHCTrm+tpJxl8qPj7eh+cmA5NYtGpdidcMbZRkJd5GicvFxTsri+1KMjSeUvN7qmpySy87Hx6IvvaMeq2yK88nJx4mWQCEY6w7NplVOJ/k/4y+3ZmRP5quqpeviM1h8ymkV+HXff87kTW/or4TfAWIsFp3IbTMdp0YWNGS6pOqM5rzqUt2UVy/0B4Op3RceGm6bvpe20XCx8Tivkyco7eZeU9JHVkYtdi4bYQsj5JxjKP0MDyzqMk4LYw56nyuQ2mWeHg4r7KYRf6qRAlzWaM/5jV6JXL6pAeZj6em4c2OjrqwaH8rjl9cibjcidMr6a8DDi/L8Gqb+loCneZDS5W6j3fhfc8aix8ez4O6T2go79W+0pv0F+nGuqMUowSjFdSikkuxI5AAAAAAAAAAAAAAAAAAAAAAAAAAAAAAAAAAAAAAAAAAAAAAH/2Q=="/>
          <p:cNvSpPr>
            <a:spLocks noChangeAspect="1" noChangeArrowheads="1"/>
          </p:cNvSpPr>
          <p:nvPr/>
        </p:nvSpPr>
        <p:spPr bwMode="auto">
          <a:xfrm>
            <a:off x="155575" y="-2789238"/>
            <a:ext cx="4362450" cy="5819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4820" name="Picture 4" descr="http://www.dolcedolce.com/wp-content/uploads/avon%20lipstick%201%281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628800"/>
            <a:ext cx="4824536" cy="4955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TABLE</a:t>
            </a:r>
            <a:br>
              <a:rPr lang="es-ES" dirty="0" smtClean="0"/>
            </a:br>
            <a:r>
              <a:rPr lang="es-ES" dirty="0" err="1" smtClean="0"/>
              <a:t>room</a:t>
            </a:r>
            <a:r>
              <a:rPr lang="es-ES" dirty="0" smtClean="0"/>
              <a:t>/</a:t>
            </a:r>
            <a:r>
              <a:rPr lang="es-ES" dirty="0" err="1" smtClean="0"/>
              <a:t>dish</a:t>
            </a:r>
            <a:r>
              <a:rPr lang="es-ES" dirty="0" smtClean="0"/>
              <a:t>/</a:t>
            </a:r>
            <a:r>
              <a:rPr lang="es-ES" dirty="0" err="1" smtClean="0"/>
              <a:t>furniture</a:t>
            </a:r>
            <a:r>
              <a:rPr lang="es-ES" dirty="0" smtClean="0"/>
              <a:t>/</a:t>
            </a:r>
            <a:r>
              <a:rPr lang="es-ES" dirty="0" err="1" smtClean="0"/>
              <a:t>wood</a:t>
            </a:r>
            <a:r>
              <a:rPr lang="es-ES" dirty="0" smtClean="0"/>
              <a:t>/</a:t>
            </a:r>
            <a:r>
              <a:rPr lang="es-ES" dirty="0" err="1" smtClean="0"/>
              <a:t>chair</a:t>
            </a:r>
            <a:endParaRPr lang="es-ES" dirty="0"/>
          </a:p>
        </p:txBody>
      </p:sp>
      <p:pic>
        <p:nvPicPr>
          <p:cNvPr id="35842" name="Picture 2" descr="http://1dreambook.com/wp-content/uploads/2012/09/tab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00808"/>
            <a:ext cx="8748464" cy="4585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SOFA</a:t>
            </a:r>
            <a:br>
              <a:rPr lang="es-ES" dirty="0" smtClean="0"/>
            </a:br>
            <a:r>
              <a:rPr lang="es-ES" dirty="0" err="1" smtClean="0">
                <a:solidFill>
                  <a:srgbClr val="FF0000"/>
                </a:solidFill>
              </a:rPr>
              <a:t>sit</a:t>
            </a:r>
            <a:r>
              <a:rPr lang="es-ES" dirty="0" smtClean="0">
                <a:solidFill>
                  <a:srgbClr val="FF0000"/>
                </a:solidFill>
              </a:rPr>
              <a:t>/living </a:t>
            </a:r>
            <a:r>
              <a:rPr lang="es-ES" dirty="0" err="1" smtClean="0">
                <a:solidFill>
                  <a:srgbClr val="FF0000"/>
                </a:solidFill>
              </a:rPr>
              <a:t>room</a:t>
            </a:r>
            <a:r>
              <a:rPr lang="es-ES" dirty="0" smtClean="0">
                <a:solidFill>
                  <a:srgbClr val="FF0000"/>
                </a:solidFill>
              </a:rPr>
              <a:t>/tv/</a:t>
            </a:r>
            <a:r>
              <a:rPr lang="es-ES" dirty="0" err="1" smtClean="0">
                <a:solidFill>
                  <a:srgbClr val="FF0000"/>
                </a:solidFill>
              </a:rPr>
              <a:t>furniture</a:t>
            </a:r>
            <a:r>
              <a:rPr lang="es-ES" dirty="0" smtClean="0">
                <a:solidFill>
                  <a:srgbClr val="FF0000"/>
                </a:solidFill>
              </a:rPr>
              <a:t>/relax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15362" name="Picture 2" descr="http://www.leonardosilvabeauregard.com/wp-content/uploads/2013/12/sofa-tradicional-11276-29565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8591550" cy="51453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VIRUS</a:t>
            </a:r>
            <a:br>
              <a:rPr lang="es-ES" dirty="0" smtClean="0"/>
            </a:br>
            <a:r>
              <a:rPr lang="es-ES" dirty="0" smtClean="0">
                <a:solidFill>
                  <a:srgbClr val="FF0000"/>
                </a:solidFill>
              </a:rPr>
              <a:t>email/</a:t>
            </a:r>
            <a:r>
              <a:rPr lang="es-ES" dirty="0" err="1" smtClean="0">
                <a:solidFill>
                  <a:srgbClr val="FF0000"/>
                </a:solidFill>
              </a:rPr>
              <a:t>flue</a:t>
            </a:r>
            <a:r>
              <a:rPr lang="es-ES" dirty="0" smtClean="0">
                <a:solidFill>
                  <a:srgbClr val="FF0000"/>
                </a:solidFill>
              </a:rPr>
              <a:t>/internet/</a:t>
            </a:r>
            <a:r>
              <a:rPr lang="es-ES" dirty="0" err="1" smtClean="0">
                <a:solidFill>
                  <a:srgbClr val="FF0000"/>
                </a:solidFill>
              </a:rPr>
              <a:t>dangerous</a:t>
            </a:r>
            <a:r>
              <a:rPr lang="es-ES" dirty="0" smtClean="0">
                <a:solidFill>
                  <a:srgbClr val="FF0000"/>
                </a:solidFill>
              </a:rPr>
              <a:t>/</a:t>
            </a:r>
            <a:r>
              <a:rPr lang="es-ES" dirty="0" err="1" smtClean="0">
                <a:solidFill>
                  <a:srgbClr val="FF0000"/>
                </a:solidFill>
              </a:rPr>
              <a:t>sick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16386" name="Picture 2" descr="http://blogs.elpais.com/.a/6a00d8341bfb1653ef01901c28f5f5970b-p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8712968" cy="50045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MOTORCYCLE</a:t>
            </a:r>
            <a:br>
              <a:rPr lang="es-ES" dirty="0" smtClean="0"/>
            </a:br>
            <a:r>
              <a:rPr lang="es-ES" dirty="0" err="1" smtClean="0">
                <a:solidFill>
                  <a:srgbClr val="FF0000"/>
                </a:solidFill>
              </a:rPr>
              <a:t>helmet</a:t>
            </a:r>
            <a:r>
              <a:rPr lang="es-ES" dirty="0" smtClean="0">
                <a:solidFill>
                  <a:srgbClr val="FF0000"/>
                </a:solidFill>
              </a:rPr>
              <a:t>/drive/</a:t>
            </a:r>
            <a:r>
              <a:rPr lang="es-ES" dirty="0" err="1" smtClean="0">
                <a:solidFill>
                  <a:srgbClr val="FF0000"/>
                </a:solidFill>
              </a:rPr>
              <a:t>yamaha</a:t>
            </a:r>
            <a:r>
              <a:rPr lang="es-ES" dirty="0" smtClean="0">
                <a:solidFill>
                  <a:srgbClr val="FF0000"/>
                </a:solidFill>
              </a:rPr>
              <a:t>/honda/</a:t>
            </a:r>
            <a:r>
              <a:rPr lang="es-ES" dirty="0" err="1" smtClean="0">
                <a:solidFill>
                  <a:srgbClr val="FF0000"/>
                </a:solidFill>
              </a:rPr>
              <a:t>harley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17410" name="Picture 2" descr="http://bullruncustoms.com/wp-content/uploads/2013/08/ss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16832"/>
            <a:ext cx="8820472" cy="4667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BEE</a:t>
            </a:r>
            <a:br>
              <a:rPr lang="es-ES" dirty="0" smtClean="0"/>
            </a:br>
            <a:r>
              <a:rPr lang="es-ES" dirty="0" err="1" smtClean="0">
                <a:solidFill>
                  <a:srgbClr val="FF0000"/>
                </a:solidFill>
              </a:rPr>
              <a:t>honey</a:t>
            </a:r>
            <a:r>
              <a:rPr lang="es-ES" dirty="0" smtClean="0">
                <a:solidFill>
                  <a:srgbClr val="FF0000"/>
                </a:solidFill>
              </a:rPr>
              <a:t>/</a:t>
            </a:r>
            <a:r>
              <a:rPr lang="es-ES" dirty="0" err="1" smtClean="0">
                <a:solidFill>
                  <a:srgbClr val="FF0000"/>
                </a:solidFill>
              </a:rPr>
              <a:t>insect</a:t>
            </a:r>
            <a:r>
              <a:rPr lang="es-ES" dirty="0" smtClean="0">
                <a:solidFill>
                  <a:srgbClr val="FF0000"/>
                </a:solidFill>
              </a:rPr>
              <a:t>/</a:t>
            </a:r>
            <a:r>
              <a:rPr lang="es-ES" dirty="0" err="1" smtClean="0">
                <a:solidFill>
                  <a:srgbClr val="FF0000"/>
                </a:solidFill>
              </a:rPr>
              <a:t>hive</a:t>
            </a:r>
            <a:r>
              <a:rPr lang="es-ES" dirty="0" smtClean="0">
                <a:solidFill>
                  <a:srgbClr val="FF0000"/>
                </a:solidFill>
              </a:rPr>
              <a:t>/</a:t>
            </a:r>
            <a:r>
              <a:rPr lang="es-ES" dirty="0" err="1" smtClean="0">
                <a:solidFill>
                  <a:srgbClr val="FF0000"/>
                </a:solidFill>
              </a:rPr>
              <a:t>sting</a:t>
            </a:r>
            <a:r>
              <a:rPr lang="es-ES" dirty="0" smtClean="0">
                <a:solidFill>
                  <a:srgbClr val="FF0000"/>
                </a:solidFill>
              </a:rPr>
              <a:t>/maya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18434" name="AutoShape 2" descr="data:image/jpeg;base64,/9j/4AAQSkZJRgABAQAAAQABAAD/2wCEAAkGBhQSEBUUERQUFBQVFRQUFBUVFBQUGBUVFhUVFBUVFBQXGyYeFxkjGhUUHy8gJCcpLCwtFh4xNTAqNSYrLCkBCQoKDgwOGg8PGi4kHyQsLCksLy8tLCkpLywpKSwpLCksLC0sLSwpLywsLCwpLCwsKSksLCksLCksKSksKSwsLP/AABEIALwBDAMBIgACEQEDEQH/xAAbAAABBQEBAAAAAAAAAAAAAAAEAQIDBQYAB//EAD8QAAEDAgUBBgQEBAYABwEAAAEAAhEDIQQFEjFBUQYTIjJhcYGRobFCUsHwI2KC0QcUFXLh8TM0U2ODkrIW/8QAGwEAAgMBAQEAAAAAAAAAAAAAAQMAAgQFBgf/xAAyEQACAQMCAwYFBAIDAAAAAAAAAQIDESEEEgUxQRMiMlFhcYGRodHwI0KxwZLhBhQz/9oADAMBAAIRAxEAPwDfwuDU5rU7SvjjZ1hndpwYn6V0KlwiJYTg1PAQIR6UhUhQeOxGkK8U2wFbm+YhoKrMscXnV1VXmtV1WpDdpWiyfCaWhdWUFRperCWDWWTXUyjG008Ulze0s8FipOClSNw0KyNNRupK3atgsVVekoQSFbmggsZSgJsKl8E6iUMQpa1YELP18dpJuuw2Ya1oenfiGbTsfSkyEHTqQVbmnKr8VhVppyXhYtPIyrVU+DfdVbqvBRODrXTZQ7oy5pcPspy1CYR9kcuTPDFsg0JQ1SOamoXAKGp7GpGqQKjYBYSrguVbkFXLlyBDoXQlSqXIEhqVdKUNSQiJ4YnBqWEbAGwuKdCRytbBCKo6FUY2iXmFaPMpWUUYT2ZIVOGygDhWVLDgKcMToQnVlLmEa1idCVKElsImlIaaekRRCFzFXZiyytnBV+Yt8JTqeJIlzzvNidRR+R0TAQmLoF9aB1Wny3AQAu/XqqFJILldkrKSSthZCPFBPFFcntbMqYbN8KWmQhsJibrYZpl2ppWCxdM0akHabLs6Woq0NvUidjZ5ZVlXNNZXJMXMLVUbhczUx2yCxSFGQp3BRuCypgGhPamJ7VGQeE5NCcqAOSrkqBDoSwuXFAgWxilDE4CFydtgo+pBIXJUhKTJkOKHrVFJVfAQbTqKqshJqTFNC5jVz3gbpbd2Q5ROxAVJnXaAUxb9/uyoKPawVC68SA7+oWP2n4roUeH1Zx32wC5uaeIBP79ApmvWTwWZk673IZA93DYf1fRWJzaG2O5Jt0m36/JSWhnySBcuqlYDdQnGNmFmsXmhPNuvuqXFZ2beLa0+0rVR4NWmrgc0egjFgoXG1QWrz2j2gcSBq5P6f8q1wudEjfgfqnPg9aOSbkHYPLP4hceStBRowFR0MzA35297D+6Pp4+Lb+3rYJOq0ldLdIKaLTu0ndqNldTsdK5Lui5FUoSFku02R6mmBdbWELi8MHBaKGodOakijR5Zk+NLKmh1iCvQ8sramrDdsMncw97TF23PqFd9kc27xjSuxrIKtSVaHxBGXQ1jmqFwRQuFC9i4SZcgIShOITQEwg8FOBTEoKqyEgKVNCUKoB4SwkCVVIWBKSVy5WkQ4lMc5K4oDF4ngJaTkyyQtatJgIjD0YCGwdHko+VJu2ERnOKz+f5toadvY7H0Ku6j1jO0FHVO8chdHhel7ep7FW7GQzPMXVCTBjb7xfrus2+s8PhhvqgEel5n4fdbHHUw1oj9ys27DhvfPIFqbiI4c4aWm213L3enhGPcXIzzeLiYTtHi6jw2hLiI/CLkdfRW2U9q6hqd1iB5YDjGktO1x0kwfn72v+ErWGnUqVLkQ0TwB/2qhpbXzau1nlcx+38jZ/T6roPTQUU7ZM3atto0tUapHT9/uEFiMCT8ht6b/Q/RS0TFNsmHC1zy0ls+u31U9DGsdZxh19P8xAMgDrfZUpQUsMM5NZRlqjS19+CVPSzAtBcWOIFyQDYdSBsn4o/xCDvJhWFTGMhlg1zQJsIdGxIO94PwSns3NSG97amg7B1y9gdTLX2BgOkt9xv+ytDhwxrWlzgHGNV4/e8fBZv/AFLVOwLtyAD4vzidjwlblNS5phrmmYDy6RP80yfnykThSmmkyy3XybZuJpRao35qSjjKfD2H+oLI4XLanSg0++It8nhWD8lrxZtJ+3NX9ahXmNZw6jvu6ijflh/YcpPlY1LagOxHzCUhZF+QVf8A09P+2rV+wcV3+mVW+V7mf/NVH3plZqnBlBXdVf4y+xN9+n8fctM8wAe02WCyOcPiXUz5SZatW/BYyPDWDh6uDvuwLPY7Lq2sOeAXN+B+hv8AJP0lJRjKm6kWn6/dIHW56BgqstU7mrKZVn72QH0XR+YEn6QrSl2soHzd4z/dTdHzbK5VXQV4y7sb+1n/ABcZcsHsURC6nmtF/lq0z6agD8inPHyWfbKOJKwRgTgmpwUIPCcExpTwqMA9qeAowngqjAEd4lL1WszC902vjp2T2m8NDdodia0BBUaeoyVEx5duj6DYS7bERqxPTbAUWKxbWNLnkNaBJJTi9ZrF1Bi8c3Di9PD/AMWtvd8Qxs9L7c+IK2no9pJuXhSu/b7vkijdi6wOb0a1qVWm89GuBP8A9d1nO0FMyQD8UdnXYKjVIfR/gVBsWtBafdnHuI+Kp61Cu1wp1ocZjUCSI6guv8DPvwu/wmNB1L0p8/2vD+fJ/QXJtdCnxuJa5jvNLBMlvBkb7G4PyVRiac4LF1B/7TPYF4JAk/SE+tq/zFVrY7twkwDPmcd+sI/H0Gty6qxu7304HWHNJj98r2EaajJ+i/oyuV0YLA51UoMc2m4t1bwtL/hhhy7F1Khk6aTyT6uhv6lZMYYudAEmV6P2NwBoYdx2fWIH9ABj5mfktCqXsUlG1y0rYSMNzMuNweXE/vlY9+YOkkExMOF77X+63HaHEOo4J2giYawTe7nBsR8SsdXyl9Gu2k7zPoioZvvM/YbpO1uLkiJq9mF4BgdpB0sbIdceIkcD98pMbWGs2sPThAgvaYcC3eJna0AeimLwQC4gDkEwQehmISXnLHLAThWgEHr0H3tutbhGkNBm3oR+qzOX4OX+ENAG4DnfCQP1WmfX0suABYeYD5f8pe25HIKFYjr8YVgzMdDZJ6qjoVpG5Pqf7hDZhXIB1GANh19VjdO0t5dZwE5h2rhzr+yXAduxOl4EdfTaSsPisZrdPEx+/ojcBlzHnwuaxwGxhaaOnnLMis5RieoUqlKqAWxfkWQmYZbI3n3AWGyPHVqd/FAeWmI459R7LXYXtGx/hJE/dcjiGgc/1KXiXNeZeLsDYWnDon6KyOEtsR7KCpS8QcFd4R0tXma1RrI1FJVy4Gxa1w9WhD1Oz7R5WFp/lc5v1BWocE1UjrKkeT+oTJuwdZnlqVQOhOr/APUpgzPEN3LHe7YP0IWte1ROoNO4HyTlrL+KKfwRDO0u0jh56XxaZ+hCsMLntJ9pLT0cI+uysRgmflHyUVXKqZ3Y1LlVoy/bb2ITNM7J8KHDYRtMEMEA3iSfkp1lla+AFLKc0ypGYUlE08LC1SmkaW0dh6aMBTWthOaJWWTuLYHnOZDD4epVP4WmB1cbNHzhC9i8oNHD66n/AItcmrUJ3l12g+wP1KC7Qj/MYyhhB5Wnv6440t8rT73+YWsWur+lp40+s+8/b9q/l/IVzYqyXaujzubCPcrWBVHabCh1E+4+6HDKqpamLfXBJK6PPcO7TiYMAPp07f0zva9z8z0QXabNCBEHS1zWhgG8eIxybQis2p6awfFmU6e/Xu2n53QtJjcUHmk462SdB3c0XLmC5IJkL6dPxNHOjyuD5Z3TngwASPFNoBN/jMLW5aNZ1EeEWb7AkbfK6ymR5V39UFrS0Ns8naZIDW9T6rb1qgo0iSYA3tMW5byOqyOrFS2J5HWvkou2uL/8uwEFrqms+1P83sSN1Q/6u7E5i+o/YMDYabNaC1o9+qB7S419TEMgEFosGy65JNvkPkpez+CeddR0y5waCReGkE+k+Wy1qVqVhe3vGgfSu5pDXC0h2nfpt+nKidg4PlI406vMejCBY9J9uk6CpRhuxPqLn2IO4VY+jLjFjBI34AOl45BBsf8AhZi9xmXUtMafWxAkXi7YH0PwWkbTJZxtv5h8Rv8AZVWHdYOE6bW9DtJ6i1/dC9oc0Ip6Ged3QEENHm1Hbp63UinJ2QG8FlR8J8ZHuJ4Wb7QY91cltM+Ecm2ofHhDdk3uqVqjSSGNbLm3MukcHYyp8W0NfMCC65jTAjgH1hCUVB5LJ3WCnpMsZM30g39BPtcJoxRBn8c2HM8yD7KLMcc0SGGwva4IiBfpBhBYOl31SX2YDO8X6EpqXVgNb2fzgii7XrqNMuc2Ly3zvov5LRpJbtBPROzKkQ0VaRNSm7Zzd4/maLj16IWhmYZXoloGim4kgjw6SIO/pN4lF5vTZhMQ+gSO6qnXT6UyTvAvG1+iu4bob10K7rS2hvZXtOXP7qoZ6E7r0LAvXk2Dy4GuCDsZ6R1BPIW8y/NRTcGvNjYHovLcW4Zvi61Je6/s0Qn0ZqioinsdISOC8csDxExwTgnQjyIMalLVxCcEWQZCWEqSVCHMoJxapXKOFaxe5HEqRzgxpc7ZoLj7ASU9rVX9o6L34WqymCXObADdzJEx8JTKMFKpGMnZNoDZV9jKJqd9i3+bEPOmfw02mGj2t9FpUNlmF7ujTp/lY1vxAE/WUUAjq6vbVZS+XssL6FYqyFXmfbftkf8AN06NNxDG1GCpG7nE+UegB+a3ef5h3OHqVPytJA6mLLx/s7k5xuIbV8RDHh9Xn8Wo/E8D0XV4Lp6a3amtyjy9/wA+pSpfki67R1KbA41QHEsYWi52pN8Q+MLO9m8tqV3/AMO3dtguBI0TJAEHzXd8itb227NOYxtQ3a0uYC2bNt3Zf9R8ArvsN2edSwY1jS+o5zyDvBgNBkWsB816HVcXpxpOtSd7uy/PQVCjZJMx+YZu/COibmxcSCS78xEb9ephZvMe1davWbEmQ3wj81i4R6G46L03tL2bpVWnvWza3BHxWbo9l6GHD6jAZDTBMuPwCVpeIUakbuPefyHOHkV+V4yjTrNdWLu9NtLYPyI25V6/GtdWJY3TTaAACAPUn1M3VX2Q7OGs51d4sXEN9OCVe47KTTJtdO1OvjCp2UXyKQpp5ZOzEh1j7ex3EH1QVauBUb1EaT8XtIPTj6IGvjA0n6g/O374XZXT7+ZkgEmfeHb+0pkdVi8gSpEGZZjUptc2k0EgQ2fK5moCCRsWzA/7S5Plz62GrVXm8aGSeGCXwfnf2VrijTJMs8TQdBMwbbn1k89PRDYGnWfgG0GNaCNZLtd3F9iLe662lnB965kqxdrAHYTyV6hsC4NB22EnV6XCrO1+ZFjg0bm5gyD0HlHotNgMhdSw7KRgG7nwSDqcZs4H2CqsRkDO9LqkCCQCfFIiGuINhu1Kco7rsuk+Rl8ryp1UgkWnzbxaWkcb2+llaV3NY0MaI3BtBnoQQff9VfVnsY3u2xTBkAxsRcT+YQ6PUSslmU95pqRAHhIM7yBc3IvzsjfcwrAQw6gHCKZDgWQZgiIJAm5vxyl7Q5g2tiGuaQToptH5RDQC12oCCDPpv0gSswzX0nhsanDygc3LfENj8/gqHGVS59yTBgg+dsWh0+Y239E+Dsmikldpmz7OZqKlN0QHMjVYAkbBwPI4Tc6zfw2IsbDni8j+6zGX47u6jHWg+CoBAMExMxA6zdXuNy3vHQ0AukbbQeg0iEqcUnYKyeldic67/DNLvMPCfWFoV5/k9duEa1oMR5ul91u8PWD2hw2IleA4volp6u6Phln4+RshLchxStK5wTQuOXHkJEoKQqEESLnJEQBIauhcClTYpMscSmrilYEJc7EFhLwuKjruhpQ25Iea/wCKeZl4Zh2budJvxx8ytT2M7PsweGbIAqOZLzJk7kWPIVFgciqVMfUxD9NRkFjA5pNxE6QeAQ4TyrTG40wSDebfqCF2q/8A4w00HjnL3fT4BjFthtXOnkQRG1xa+4RGO7TUqOHFSq4A6RI51bER7rJZrTrmg7YF7wKel0kUyfxHqIF+hVNjcmd3BqYmCQWkkkQZ0t2aJ1ATfmAr0+HUqlt0ks8lzfoN7O6ug/8A/p6mMrBrRppyIvxcX+YPwR3arCinQZTDhLy1sjxE7Tttvz+qzVSs3ue7FPYhwI9DGl0kW9uvKHohgf3jWEVA4OA1EtG5kgkdOvC7lPhjhOM44S6fxm4hvoeu5BlYo0GMtIFzvJ6zzKmxWBa7cLzVnbTFNZp7xoA8I0MaP6tTgbpg7X4qDNWoehlh+O1ohcqX/H9ZObm5K79/sDcjU5x2So1blkOF5BjlQONHBUZfAbeBy4+izOH7T4hziTWfpaDPt8r9FS5liX4qsSahqNbEWLQLXAB6clbaXB67ahVqLb6N/wBlZz29AzH54/EOk+GmD4WAxI/mIN1fdm8E5/iA0saIAFrkgkjr0+ayFas2k0OeIHA5d1AHSETgO1OMDg5ji2nsGkNcIFrtK7eooSVDsdNZev5/JnpxcpbpG7xzzTBLvX57x9FT982qYmbWPX9gIfGdpKr26avduDhY6NMeoIPv+wqXCuex4drBBIOki+kHyiONwuXT0Wp2d+1/e5r2NdArNKTmuLXXpkWPLCWmIPoSR6gwswabibxNon0Mj7/RepvwdPE0pYQdwdpDh1C86zjL6lOsQ4bG3snaHV9o3TniSEziT4OmA2JmdUbk3AkDpz811LKajwR4oaCXEB2lxIOlxbOnUBAkdBPKCwONLXEvnT6b2gwPTn1MTMQr3C5vUALWtbUpuaWlhJ8GolgLYv8AiNr8/Drwa3ZM8r2CMp7Gtq0XOD4ADtOoA6nAB0ETxMTwpntGGpyQNUQ49Cfht7Io4wtotBcKYY2NIAIgtPQ63O1GZ3newVLm7atTS1rHimwQA4jVe97niIudkqdZyfhsiRjbmytr5w58tJgT1n6r1DsDjzUwoDt2kj4cLz7LchDTqqFoA/DH3W37I45neFlOwA2XH4zS7TTN+WRtN2ZsUwpyaV4RGkcClTAU5BkEKbCc4JsokCkiVItDVuQRCmtekxFZrGlziAByVWOzGQdMm5Ft/giqUp5QS1rVoaTcxwNz7KizbGFzDJLRYODAXkA7ggb2KhzvOC2mdF6gBIbaDa3KymW9pMQHl1ceA3NtPiA8vxER7LpaTR1JLtEldfP4F4028mjrV3YcF9NxNKGBrSNIF/E4nebqoy/OadQkVnObUe9xAi0SYuBCgzvPy57Rpmk9slscFNdkenD1H0zctJZ1bzZbuxgoXqYcmrP6f7HRgkrsucTiGsgjYX9use6hq4hmJpFoEEHZ1iDBgx0vuFn8tzF1Zj2OF4gHrb+6vOz2VljNdSXO2Mn8PRVlBUF3n3k1YjjtyUlbs+Rqe7wtF5Bm0bDVyqjE1tU6Z0yANuNiR81ts1wneUizbn+yDyvI6TGnvLuPVdHT8V2QcqmX5AnHdEylPCF3iDS7mIPhtvKkrYJ2gObEmZMjjjoFqauPFBp0NDi6wHosjjsI6NbiRqOrSOLroaXXyrXurZx6iZ0W8rCG4GoA3VVdfbSWjaIUNOsWtcGkjV+IbwBsOinp1WbVBI6jf0KHqU3TLLjj2XRsk1cSoYYGaAJky+8yTt8EaIMNFiUytT0EEbkXHqkFU7/lPP6KbsGhRtZII1E8kbRzICkGLMQTI49PWVBTxAcQHDe0wlp1AAARsZv/AHQvnaXvjcGNxMC1vQHje8ItmKbU8FST0duWn35CrAAHEt8pNp/L0PEqWniR6ji429p+CXOnGqu9/tBlFNWsVmYUzTdBHUg8G+6LqDuqhg2IZDp/kHiHW/3RrWh3hqXbfnn0JUOPw1mG0R3Z2sW+Sw5hGCcZpfU51antCv8AXKrA4Oc50gNLZLgRzfofRTZNjy5haZcfw8nSQSRM24PwQmCo94IIuOvMdFPg8CKbwb3IB9ZWmULwZkukymzVzg8gatzG4O+xC0n+H8jEf035VZ2kMOBtJaJ9uN7j7dFpf8OsFvUPO3suBxOqo6aV+ppprJ6CEhXJV8/NJGntKa4JGFWISlRlPlIQqohOuSEqtzbHluljd3c3iNtwQQebdFtp05VHtQQbO3NqHSXQ1u468H3G2/RAUMbTY0+KQPESZmT68n7IHGOd3ppBwuSS6fKG+a3wVSxvfONOhLrw+oYgN3v6rr0qNqdtzStnpb39xyj0ZPmtanjGN0eF4cI/2neYsdvoj8O3D92cNr1OiHA77bhDsyGlQLTLyZjVI0z7cIgNoMrjUQXwSJAj5q06kWlGlKW1Xa9/sWTurAOFyMNADzqDJDXfym8FXeFIcPBdotbZSVWsNjAJE2Ko6WduGIFFjYA3O0jqszdTUXb5rIW3MsKmX0qZOggE3j+yAzXNHsYDT/D5h16pc9y6pUfSdTPldceh5TqmSQJD5dMlvEdFensW2U3f0LKztuYbhsQKjA4bHqs3isxJxNQCdLQN/qtRQYGsA6ITH5O151RE2McoUakIzd1h8iQkk8mYw1bv3jQSC036EKwzPAPc2WsmNz0VjhcqZT8ohCUO0EVX0uOq2qvJz3Ul4S7d8IoMTkNZlPWYjhVtelo5h3I4WtzDNNIa03bP/Soc9y7SZmdV119JralSSVX4WFOklB2K6nVJcZvZdoIHB9E1hgEDnlS0mQRMWuV1t1mxFsLyH1sO5gGoASA6AQd9io6dUPkc7/LiV2JeZJFx+7KIt0gO/N0+qnPH4iyb5/jCKVYadDoF59lMWlu1xeDt9FXAgn6Sig+8gmBv1CFs3+YU8BFB40kyQ7jkf8IrDPGl7XAOa8aSBu0i4I9RKBZXYWiBcAg7wTwVLhMY7QGm4k2iRO0/JRcrMk7SumHYKk9lTU5jngEQRAD7wPFwLkm02Ku6+IFRhL6LWO/OHucI2JFr/ceqo8rzctpvpvIayHEE7NcLj1Eix48S1XYymP4lKoQXTqLIs0eWWHna/qset1VWhSc49Onp5+hg7GKlkwOe1S+voBJDTAsBvc2HvxY78r1jsxgRSoMERYJw7LYfXr0DV7Kx2svHcQ4itVFQirWHxjtJQU5RsKkXFZYa8KIFSuULleKuQmaU5RsKWVVog3F1wWlrTe/tMHn3WfbVeKYD36SNybydyQNoU1YuDiRJcWiGmYFoMAb9bqA5eHlrnlwewO8psJ3tyunCyVhqViCrUY8mtUcPCHMDhYaTBMjkrOOxwBFLDPgudMtt9VqKQo1Gluljmb7c+3Cz9OthqNQ+GYPhAF5W6hLxKzb8unoMiSU8sMGm2rq03cTw4qsOHc6r3biXkOAaQYRz8cKnedy0i0u4+arstx3dVGHe9/SeVtpKdpO+bcut/gWV0F5pjC2qwaiHNsR6K1y3LwP4tZwBIt7KnzHLQ6u1zXazUJNvw2+yuKOWNDdFSqXGDAJFkmrKKpRinz9M+oL+QZpaJLHEyosopg6tVTVB+IVPh+/ZVFPTqZESP1R+Ayg0nPcfxLNOmoxacufILVuoc11MS5rp+KE/1N7qrWAeA8qux2TPa0ikbOM+07o7J8ucyC52pFwpxi5XuW2pK5auYspmGRu1vLfxFa96SnRB3SKNd0sopGe0x+DyB8w8y2QQj8zygPF+LBXbmgGyhqPE73Wn/tTk1LqMU7syDuzhHt0QmKwDmOiBBMey2xwbnX4VLmFLVWDSLLfp9dUc7t8i3dktoPlvZfvJMw3lU2aYXuqhYbgLU1c8GHpmNtlk8bijUeXG8rfoq9erVk5eFiJU7Z8gfvNPA/fKTU6dI5j4/Fc5vUQupujZdjmJ8LJnGREXH39V1HUBqJj6QEMGapdxN79FM+pIteOFF6Ek/MexzQ2CJF9UCZBubTdafs5ngbUY9ouGNFUaj4qYhoeAd3CRI9J5WVFWKdhEcc33ROHq6QHAta8gtBcS0AOt8RCVXpRqQ2y5C55ye1sdIkbG6hqm6B7MYgPwtMh/eQNJd1I/RGYor5nUgoVZQXRtBRPTKlCDoVZCKYUqUQiuCgepyoagRimuYDqblIh6brohScckMdg6HdVXkVQaVQkNaT5as+JsnYG/T9V2Jq08GxrbND3HW4ku+Gr2+gT6WGD30u88f8Mkz+ItiNXVBYkDEMe2o1sNcQIBERsQu4rSkt3LF/ql7juQIcLWpl9ahqc18kB17cFQdmsoqd6aldhiC643cbylq57Vw7G06ZBaHafF4jHRaB+ZPGGa+0mJtZaKs6sI2su9i/XBdt2KhnaGm2qWubpc6QbQI4QtHJqNaqe7fYXdB+yta+V06sl7bxws13Aw9T+ES2TBur0VGV+zbUrfAKzyLXGY+lROmlJe0XQeR0zWque6xFyT9kDnFO+uTqO56onI8S6Y4MStHZWouUefqXeC5xubCkT3ZDjCn7PY1z2O783m3ssrjaY79/oBCkyHFOc50kpU9LHsW1zxnqBRubY0WvaQHG6bhKtNh7vVLvXdUeGxTmsMG4PKdl7tdUOO/VYXQaTu8E2Y5l5mTjohu5sFH3Tm04J43R4YDBPCz+eY5wqQNkminN7F7lI5dgrAYxp8JO1pUpp0wdTTJ90BgMODScesqlzDEOp6Q02mFqjR3zaixihlmjp5gXVdINuiZmODkkt3hD5FSBe5x3hW1RKn+nO0QX2ywY6nk9R7of5dUyrDEZO3TAACuXBVOa4gtFlrjXnUkksDlK5XV8k1Nhu+6o/8todB32utflIlwJJuEN20wTGtD2iDK36XVuFZU55uLqPd3UZZx0yIgJmgmC0iJupaVMFhm91zWAbWXdhNzwZpwUfcWu0AyLkRtynV2NqDxSB0mPgSEJXFx7o9rAeBYH7JzfNCdvJvqXHY/OThaoEzRfGps7A7OnqP7r07EiQvGmUgQ52xDZt1kcfEr0LshnFSthQahBIIbN5I0g3vfeF5XjujV1qIK3R+vkCOC3w9SDCsqT1Tz41aUSvMTXUuwgpj05NKO3BUFcYKJa6yHxIS0nWVWE//2Q=="/>
          <p:cNvSpPr>
            <a:spLocks noChangeAspect="1" noChangeArrowheads="1"/>
          </p:cNvSpPr>
          <p:nvPr/>
        </p:nvSpPr>
        <p:spPr bwMode="auto">
          <a:xfrm>
            <a:off x="155575" y="-2560638"/>
            <a:ext cx="7581900" cy="533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8436" name="Picture 4" descr="http://basilandbees.files.wordpress.com/2012/03/bee-covered-in-poll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484784"/>
            <a:ext cx="8856984" cy="50459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FOOT</a:t>
            </a:r>
            <a:br>
              <a:rPr lang="es-ES" dirty="0" smtClean="0"/>
            </a:br>
            <a:r>
              <a:rPr lang="es-ES" dirty="0" err="1" smtClean="0">
                <a:solidFill>
                  <a:srgbClr val="FF0000"/>
                </a:solidFill>
              </a:rPr>
              <a:t>shoe</a:t>
            </a:r>
            <a:r>
              <a:rPr lang="es-ES" dirty="0" smtClean="0">
                <a:solidFill>
                  <a:srgbClr val="FF0000"/>
                </a:solidFill>
              </a:rPr>
              <a:t>/</a:t>
            </a:r>
            <a:r>
              <a:rPr lang="es-ES" dirty="0" err="1" smtClean="0">
                <a:solidFill>
                  <a:srgbClr val="FF0000"/>
                </a:solidFill>
              </a:rPr>
              <a:t>sock</a:t>
            </a:r>
            <a:r>
              <a:rPr lang="es-ES" dirty="0" smtClean="0">
                <a:solidFill>
                  <a:srgbClr val="FF0000"/>
                </a:solidFill>
              </a:rPr>
              <a:t>/toes/</a:t>
            </a:r>
            <a:r>
              <a:rPr lang="es-ES" dirty="0" err="1" smtClean="0">
                <a:solidFill>
                  <a:srgbClr val="FF0000"/>
                </a:solidFill>
              </a:rPr>
              <a:t>smell</a:t>
            </a:r>
            <a:r>
              <a:rPr lang="es-ES" dirty="0" smtClean="0">
                <a:solidFill>
                  <a:srgbClr val="FF0000"/>
                </a:solidFill>
              </a:rPr>
              <a:t>/</a:t>
            </a:r>
            <a:r>
              <a:rPr lang="es-ES" dirty="0" err="1" smtClean="0">
                <a:solidFill>
                  <a:srgbClr val="FF0000"/>
                </a:solidFill>
              </a:rPr>
              <a:t>body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19458" name="Picture 2" descr="http://upload.wikimedia.org/wikipedia/commons/a/ae/Male_Right_Foot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8352928" cy="50276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VIOLIN</a:t>
            </a:r>
            <a:br>
              <a:rPr lang="es-ES" dirty="0" smtClean="0"/>
            </a:br>
            <a:r>
              <a:rPr lang="es-ES" sz="4000" dirty="0" err="1" smtClean="0">
                <a:solidFill>
                  <a:srgbClr val="FF0000"/>
                </a:solidFill>
              </a:rPr>
              <a:t>strings</a:t>
            </a:r>
            <a:r>
              <a:rPr lang="es-ES" sz="4000" dirty="0" smtClean="0">
                <a:solidFill>
                  <a:srgbClr val="FF0000"/>
                </a:solidFill>
              </a:rPr>
              <a:t>/</a:t>
            </a:r>
            <a:r>
              <a:rPr lang="es-ES" sz="4000" dirty="0" err="1" smtClean="0">
                <a:solidFill>
                  <a:srgbClr val="FF0000"/>
                </a:solidFill>
              </a:rPr>
              <a:t>orchestra</a:t>
            </a:r>
            <a:r>
              <a:rPr lang="es-ES" sz="4000" dirty="0" smtClean="0">
                <a:solidFill>
                  <a:srgbClr val="FF0000"/>
                </a:solidFill>
              </a:rPr>
              <a:t>/</a:t>
            </a:r>
            <a:r>
              <a:rPr lang="es-ES" sz="4000" dirty="0" err="1" smtClean="0">
                <a:solidFill>
                  <a:srgbClr val="FF0000"/>
                </a:solidFill>
              </a:rPr>
              <a:t>music</a:t>
            </a:r>
            <a:r>
              <a:rPr lang="es-ES" sz="4000" dirty="0" smtClean="0">
                <a:solidFill>
                  <a:srgbClr val="FF0000"/>
                </a:solidFill>
              </a:rPr>
              <a:t>/</a:t>
            </a:r>
            <a:r>
              <a:rPr lang="es-ES" sz="4000" dirty="0" err="1" smtClean="0">
                <a:solidFill>
                  <a:srgbClr val="FF0000"/>
                </a:solidFill>
              </a:rPr>
              <a:t>instrument</a:t>
            </a:r>
            <a:r>
              <a:rPr lang="es-ES" sz="4000" dirty="0" smtClean="0">
                <a:solidFill>
                  <a:srgbClr val="FF0000"/>
                </a:solidFill>
              </a:rPr>
              <a:t>/</a:t>
            </a:r>
            <a:r>
              <a:rPr lang="es-ES" sz="4000" dirty="0" err="1" smtClean="0">
                <a:solidFill>
                  <a:srgbClr val="FF0000"/>
                </a:solidFill>
              </a:rPr>
              <a:t>wood</a:t>
            </a:r>
            <a:endParaRPr lang="es-ES" sz="4000" dirty="0">
              <a:solidFill>
                <a:srgbClr val="FF0000"/>
              </a:solidFill>
            </a:endParaRPr>
          </a:p>
        </p:txBody>
      </p:sp>
      <p:pic>
        <p:nvPicPr>
          <p:cNvPr id="20482" name="Picture 2" descr="http://westbankstringshop.com/wp-content/uploads/2013/05/violin-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8001000" cy="51453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POTATO</a:t>
            </a:r>
            <a:br>
              <a:rPr lang="es-ES" dirty="0" smtClean="0"/>
            </a:br>
            <a:r>
              <a:rPr lang="es-ES" dirty="0" smtClean="0">
                <a:solidFill>
                  <a:srgbClr val="FF0000"/>
                </a:solidFill>
              </a:rPr>
              <a:t>vegetable/</a:t>
            </a:r>
            <a:r>
              <a:rPr lang="es-ES" dirty="0" err="1" smtClean="0">
                <a:solidFill>
                  <a:srgbClr val="FF0000"/>
                </a:solidFill>
              </a:rPr>
              <a:t>french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fries</a:t>
            </a:r>
            <a:r>
              <a:rPr lang="es-ES" dirty="0" smtClean="0">
                <a:solidFill>
                  <a:srgbClr val="FF0000"/>
                </a:solidFill>
              </a:rPr>
              <a:t>/</a:t>
            </a:r>
            <a:r>
              <a:rPr lang="es-ES" dirty="0" err="1" smtClean="0">
                <a:solidFill>
                  <a:srgbClr val="FF0000"/>
                </a:solidFill>
              </a:rPr>
              <a:t>eat</a:t>
            </a:r>
            <a:r>
              <a:rPr lang="es-ES" dirty="0" smtClean="0">
                <a:solidFill>
                  <a:srgbClr val="FF0000"/>
                </a:solidFill>
              </a:rPr>
              <a:t>/</a:t>
            </a:r>
            <a:r>
              <a:rPr lang="es-ES" dirty="0" err="1" smtClean="0">
                <a:solidFill>
                  <a:srgbClr val="FF0000"/>
                </a:solidFill>
              </a:rPr>
              <a:t>mash</a:t>
            </a:r>
            <a:r>
              <a:rPr lang="es-ES" dirty="0" smtClean="0">
                <a:solidFill>
                  <a:srgbClr val="FF0000"/>
                </a:solidFill>
              </a:rPr>
              <a:t>/chips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21506" name="AutoShape 2" descr="data:image/jpeg;base64,/9j/4AAQSkZJRgABAQAAAQABAAD/2wCEAAkGBxQSEhQUExQVFBQVGBYYGBYYGBgaGBgYFxcYFxgXFxcYHCggGBwlHBgXITEhJSkrLi4uFx8zODMsNygtLisBCgoKDg0OGhAQGywkHyQsLCwsLCwsLCwsLCwsLCwsLCwsLCwsLCwsLCwsLCwsLCwsLCwsLCwsLCwsLCwsLCwsLP/AABEIALcBEwMBIgACEQEDEQH/xAAbAAACAwEBAQAAAAAAAAAAAAAAAwIEBQYBB//EAD0QAAEDAgQDBQcDAgYBBQAAAAEAAhEDIQQxQVESYXEFgZGh8AYTIrHB0eEyUvEUQhVTYoKSogcWI0Njcv/EABkBAAMBAQEAAAAAAAAAAAAAAAABAgMEBf/EACQRAQEAAgEEAgMBAQEAAAAAAAABAhEDBBIhMUFRExRhcTIi/9oADAMBAAIRAxEAPwD7ehCEiCEIQAhCEAIQhACEJNTFsbm9o7wi2T2cmzkKi7tiiP7x3A/ZRHbVD948D9lPfj9w+zL6aCFTHatH/NYJ3MfNWadZrv0uaehBTmUvqlZYmhCEyCEIQAhCEAIQhACEIQAhCEAIQhACEIQAhCEAIQhACEIQAhCEAIQhACEKvjMUKYvnt90sspjN05LbqHvcAJJgLMxvbLW/pHEd9PusvF40uMuM+tAq76wAk65ZLhz6vf8Ay6seDXt7ju0qjhcnoLDyWGargTr4yrVesTyF5t6hUA8uzBBFo+oOoXHly23ddEw1NR5X7RDS0H+7X7rxnaMk52VWvREydlUADSSIjIqe9Xa2DiJ6HNeio0HKCsttQ9EyZ3R30drZZ2rUYPhqOb3z5GyfR9rsQyzxTcNyDP8A1sudYYjUDXM/lKr1zBaH8J0JEiemq0x58p8pvFL8O7wvtm136qfe133H1WjT9paJEnjb1b9pXy59Ytt+B15J9LGm1/qt51ecZ3p8a+oDt/D/AL/+rvspf45Q/wAweDvsvmTcW7WT9Nl7/VkG4HLOZ+qudXl/EfrR9Pb2xQOVVqY3tKif/kZ/yC+ZtxMTtHSOiXUrkj9XQ2T/AG79F+vH1VmIYcnNPQhevrtGbmjqQvkhr/uiVNlciwM+cJ/ufwfrf19V/raf+Yz/AJBOY8HIg9DK+QOxJ1nP5pRrEGWOLTyJB7iETrJ8wfq/19lQvkOF9rMVRyql42f8fzv5rqexf/INN8Nrs92f3Nu3qRmPNbYdRhkzy4M47VChQrNe0OY4OaciDIPeFNbsAhCEAIQhACEIQAhCEAIQqvaWPZQpmo82GgzJ0aBqSi3RzyZiq/AJzOgXNY6pxOlzp5DLv3WdhO2KuJqOcYDBPwi8D+1oO+6uNw+pzXmdTy9118Ozh4+1VMNtJ5SflOQVV1eS4NcARrPxAxt3qxUFyIIg6gxvZVvcBskNAnONTzXD3uqRWrPeBkHEf6uGb3MQlOq26+Nt06uyFRkkx8lNqtPCQZ+v4SqjNJ19EJhpXtMHL535L1zRF4S2FWDOaC4nde1GbCDoFSdxh4LTLYII0vlbw8VU8hZFTT10VbEMJ1geUQrLWmNRaLRsj3gbAJEG176J4hnU3e8PCD8QbIGcgZ98XT8K+fhgiM+uo5LBr4o0cUBwlrJBa7SDmB0K6HFMaAHi83zgTr3rWzUJebaATovSwCZAH3S6Fb4dM+seCnVbMTe3JZb8jQ4Te+ott914XTfO2ai4c/WaqVHEC0HviB9US7Glh9TK+ygawBsCBlnfwS2um6gxx2uq3T0sPcXKu8XN+qd7w3tZRcRxaTyjRHcNE1aXjeRqIVSrTIV+pVA1EZ+E/bzS+GRv6P1hHdYelnsD2grYYzTdIJ+Km79LvseYX1P2f9o6WLb8B4ag/VTd+ocxuOa+OHD5QQD0+anhnupua4Ete0yC0wQeRC6uHqriw5enmX+vvCFyvsj7Ve/Ap1oFXIOyD/s75rql6WHJjnN4vPzwuF1QhCFaAhCEAIQhAC5iqTXqOeTLBLaTdAL8T+p8gOa3e0qvCw7ut9/JZtKiIgeoXH1PJ57Y6OHHx3Vl4Ls5tEcImLEnczbLZPq1I+6tVGc/FVXszy5BcWU26ZWRTxrn1nU+AgNi51kEmBt+VarM9bLPr06nv2mYpcDriJc4wGt7o81cY/rr67ljcY0UcZSNzp5qg0bWOS1McCASLes1z3aHaHuwTEmLC9z3ZLKzz4aTyvtNj6ukvbae4Z65/RQoOdk79VpGn6Rko4ljiHcJhxFnc+nrNLWroPTzy206pZpDefU3SrjkTvp90UHO4RxRxaxlO4806aVTuSqsR0y5KGIEzpOyRGl77og0q4qnTqAtMO4ZE6juXmFxJ906m8XYQQ6bluUL3D4XhqEzZ0yLZ8tk+rhTwkg5WIPyW1s9EngsR3bX8yFe94Ig+uayMLNpz1669yusJOkTb52z71nYqpVK0HU7d2ZWfjMUWkSwkbyIB0kTKli6psQSI81l9o415Ehji5pMmYtkYGq148N1Fumn/UOF4AyDjmBPRWKeI2uN8vyqmCAIYZLgWjhJnKBodc1pBoPoJZang3rHa5WHeoVHGJuNPr9E5gj14JdSkJBIEj8eE2WfybIx+Gc48TXHUbi9svDwVjs5zmiHmSNTn5K4aPP0dQvWUBB9a3V3Lc0WkqUOGZnYfO6Y5uSVRoQ6wgwL73yWg2n3nwWOX8Vsmi2D4ZaL6P7J9sGszgqGajNf3N36jIr5u5hBtbz8Vp4DEOpPa9ti2/LmCujp+a8WW/j5Y83HM8dPqiEjA4oVabXtycPA6jxT17su5uPLs0EIQgghCEBR7QMkDa/iq7M7C0L3HP8AjPd8lBhjMleTy575a7MZrGI1cPLgdBooVqQi4TzUVM4jinYKblIuSs3FtAmBLgCQO6yxey61Qg+8N5uIiJM68lu1G5kxef4VDEMF+R81z5Xw3xQxbpYQMyM+qwqeHDQC4cRDgYIyAJkdcitmrU6Wss3GPG9ge9Z787XPolzxJN9bpdSqDrl8ik1q1jpJ/JKoCo33nGbkAgi4H+kGL2Kcx2bTI1nT19l6D+VTpVrbnb6gJzKu4upsBhgqvVbCdPmq+IqWuUYzyFanUEybwTnn4KwXGI0m86FU+Ayee2hVuj3WgcrrawnjKRHzuE15gepjuUiIz9dEmvXaASdJmNBEz+OSz3TU8S7MQb2EmwM5nuVJ+vwzuNOYWniJ4bCToN7ykhh1gjlMzMfJXMvB6QoXAgAQAIHLfZXab5MZZZ67pVChGQz9BScBJm99duSm3dGlyJgWn8z46Koajpyvfe+14U2O55JzDOfrVKUaeUc7i/iBbRNYzw+V8gNMkMb3RbJWKdrRfXVHskWtAA9H1fyTgbqvXxIZ+qwJ9clGi/icWicjFuUSOiO2kvNbyOfo8k19K3rzUGtIzPfr6snUjb1OymwOl9h8d+ui7T429MnfQ966xfOeyq5pYik7IcQa7o6xK+jL2ui5O7j1fh53U46z39hCELrc4QhCAyMUZe7qllyq9p1Xt+JjeP4hImLTBI3KjWrwvB5Mv/Vr0ccfEPqEQq9V/Lu3R7xVcTUi/rJZd65HtWp5Kg4ydF4MW1+RkEAjYggGR4qriWvNSZ+CIjnqZU27XIhiBc65GFk1GOEkkmSYEQB6+q2HrPxTgIzPNTtcZGNqQIJgTOWdiM9onxWYKhc6JHPpvzWljmg2N/kscU+B3lrplGkLbD0bSpVDOfOenLTNTr4ktbME3Fpg3ziAqVN0n1srYgxO/rojLWwuCpISKzo08YUqYupVWSs4CnjyVjCM5d8pbGRZXaNk+7RWJOo2VCpgRxcXLujNa9ib9fJIqAk2vmNrqtplVWM8tlA0b7bplVpaTF9x66KQMzf7qbFbVw3a/wAkqrI9ZK2GaDolObvee5EPbKD3kAixm/ScvmtKk+bSPRRTY03bfwz2KmaY6Rr4Kr5G1yie4fLomTw3OWZHKFWIkR6hPotAaGzIiJNyUSIr3DMbVAdAI575xBVqlRtbMz3KWFAbP7YFsrjZNpUbuN5Jy07hotLJpO1Vgfw/EBI87/NKw2LLw2Wxc3kaH67LTqUg7PTVVG0odyjQa6JWCVB1Q3EGxt3a/XuX1TCVOJjHbtafEAr5cHXjWJJ6r6V2OP8A2KX/AOG/ILt6D3lHN1XqLiEIXpOIIQhAYWJp5jYn5rMxeg6z9wtjtIcLz/qg/T6LGxUG+S8LnxuOdn9elx3clVn4rgni0j8JWKIewj9zSPEKONpj9Q0HdnMndUTWdrl4erLnsbSPOzMN7prW/taGzvwgC/P7qy9yWTOW3np9FFxgX2UXaiqhVKsfXVWXOVDEOulo1LEOsZus3F08uRAjS5ju6p2PrQOImGg5jTmkYWuHXa4OGud/FdOGN9laKZ8s4VmlWsI89Pv+FGu0C4Pwnl9Z6pHZ9AtkF0nORPQSNFXb4G2nN85+SY0jv2jZJaDfnCC/Lu8VjYZxMFWKblQZUvzCZRxAInMZiNUriFx1X+U2mT4clVoVJ6erK30TiaC0RKrsw7QSYu6JPTL5lNe/dQa6bbR3qgTUpkRGajVEQDBMCdtjZWvd3XlWkY5+vXeiQbVcPhg0GBFyTG5UHVW5GxuO+MvBXuEgRF4H56pL8PJB1BzN9Dlz5q5N3yW1KtiS2M7kCdlZwlc5Sbb/AESa1EjntZPwlEgNjnJ75CvxIXto4WuNTJETrE8tldNUC/jaFRw1KHExciD0BmFcrn4TGamFSf64FvFociVUp9oNNwbDUERPXVYftBinEuY0kAZAWE/wm9g0r8R2y0mSB0WvbNF5b1G5IkybbZ/yvq9Gnwta3YAeAhfLuyaXva1Nu1SmbcnA/RfVF19FjqW/45eqvqBCELucgQhCAxPaAOa6m/Nn6XZQ2bh3iAFmYhoc065rrHsDgQRIOYXL4nDmm4sPVp3b+NV5nW8N33x2dPnudrCrsz4ZjZKdSJGavPAJsLix5JfBJjwXmXfy7JSKDD3afdQxtNxHwGDN7ZgTb5LQZSgqTmckj2w64hpJ0HqyyH1C5vEBnobLpsVRWRVZdL0cYmLwYc0z+mDbzXL4HEBh4Ihjrs+Kbbm9vwuo7XdVcfdNHDxA/FExr+O9ctU7IFKoASOKMgOu2nNdvDrt8pu7W5hXcTDqGn55+av0I8/5Wb2I+z268J8vmn9jVyQeJsGSOgnTdRflVahpyEo04m5Myd4k2VymLZpFd8X/AI71n5Jk1DwOJcLQINyNc41n6K3hmAZZAC3hcbBNqUJ56kI4IIPdEdFd8w1inTj1qrAOkpTBZNbksiqs1hky637dAdyrVER670n3F+KSLEQDa5tbUp4gZ+KsUxpz5lMImAktP55FNebZ96UIuo2B8um3JJLJGUckMqku4YtBvpbT5p5pkDKd/urgIYydLZn6RyUmMOoHl5Kbv02MT3pvDnESfl1RSe0agsMuU+Sa3oqosQIyvMCMoMJz60Cwn7ZoFU6uBYanvHZga5eCm94ay1ptbPX8qVUTnYkfLJUazoEi95PykblXLaTovYanx4hkZN4nHeACL85IX0xcp/4+7M93RNV36qkAb8LefM/JdWvU6bHtw/15/PlvMIQhdDEIQhACqdpYAVmgGzmmWu2P1B1CtoSslmqctl3HF1WQ8tqN4ajbcnDQtOo/KqB0G4+67PtLs5lZsOzGThmCsDF9nPZ+oSP3DLv2XkdR0uWN3PTv4uaZe/aiHAZKZul1KRFxcJbHHouGyxu9e310Wbi6StUKzj+pscs/5XlRqejYmJfA5rmKuBPvX1CTLoAEzH2C6zGYUlwIOWlr7LGx7msI43ASYE7la4fUNnYegQ6coE27x9E7B+K06NAcN9Z+engk0MKG5RHoKj2bhqmkW3+hS8RgveOEm0EcOh1M7ZZqy2mc1L3B070pdJpbxcC1gOv8WVbHYZ7y0MeG8JBcImRtbLIrTFKJ56/lLcNe4nXl9US6uyRe8AXUaGID5gWBIPIjNFVoKhTZcaDbdLRrggdYOimBbnrOpSnGymLWRolcBwc4yOHYZz/Cg+uCYJk6TubW81acwZm6gLaIMzCN4TlEq3WpW7lVB8fWSZ/VwMpjNEJV9xDw6xAAtpMRcdFYpm3SfnoqNWsH3Fxf7X+yeypaJ+iqgwN4iTBGwt8/ooVGiRc+j6C9bWjXLnqqb6pMxbnvzRN0F4rHO4rCRMdehWv7Odkvxj4ALWN/W/8AbyB1JXvs57PVMW6btpC5qRY8mblfT+zMAyhTbTpiGjxJ1JOpXZwdP3eb6c/NzTHxPZ9GkGNDW2DQAByAgKaEL0nAEIQgBCEIAQhCAEIQgKlfs6m7SDuLeWS53tPst1O+bf3DTrsutQRK5+XpsOSfVbcfNli4B1rWSCZNoI1vr0XXY7sNrviZAOx+h0WDi8G5hhzYO5yPevL5Onz475jtw5ccvTMeyVyXtj2bUcA9g4g25aBLs7kDW3yXVVa0OIBBOfDrG/ReuM+t1OFuN2u+WF2dTcabS9vC4iXNvaU8uz8Ztf1CvOb1tr/KS6gPHpCLd01FzyHcJBIIJnSBueaaXHI+j1Vj3fglvDTYx06JAr3ZIF4yz63S60jITf58kw1QFVq4m+YVSbLZpKiH9VEPSC+CfQT0RxrxlK8bi7wXAbblZmLxEHmVXp1jnqNlc4/Bdzo215grxjbkyek26rIoYk6q7TxCzuKpVt5uPQWd2ri3MfwsuIJfGh05zyVt1SdfD7rPxLG8RcSGgxJJzI2lPHE9k9hVSabi42LzA6QrhrzFp9SsxuIp5C8ZAZd5yWj2axnE01KZc2ZIa4tJ/wB11tOK5Juci1hGmq4U6THVHaBok9ToBzK7TsL2DydinT/9TTb/AHuzPQeJW37K9oYVzBTw7RSIuaZEO5mf7+slb67OLpsZ5vlx8nPlfE8I02BoAaAABAAsABoApIQupzBCEIAQhCAEIQgBCEIAQhCAEJbqmyQ8k5pXJUhtXFNbrPRZmM7TkEBjSP8AVfyT30lXq4aVllllV4yOQxnZzOMvDQDsLCNo2SHVw2xFui6mtgpWZieypXJlwyumcjF/r2fuHeY+aW/EDl3FMxns9OixMT7KHSQs/wBdf5IficSL3M6LK7Q7YFISZPICT5KFb2Vqfuf/AMiqNT2Qfu49SVWPBr2LyqWK9qXHKm7vt9Eul7RAyXfCQcpmfJXHeyb9lB3sc7Za/jxT3l/+q2g2k9xhVavtEHTJdfQLQb7Gu2Tm+xROif4sS72G7ttvM9ymztxk5P8ABdHR9iOS0KHsYBon+OF3uVb26P7abz4D6plLH1T+mnAnUrt6Hsm0f2rQo+zoGiX4Z9D8rgwcQ7L4ecXCgOxXuMvc5x5mfBfS6fYoGiaOyBsrx49eom8m3B4Tsjh0WrRwxGi6pvZI2TG9lclXbU9znKNEgyJBGoz6yu09n/aF1mVzO1T6O+6pt7MTm9nqsZYnKyuwQsvsiqWgMdl/aduS1FtKxsCEIQQQhCAEIQgBCEIAKW66EJVUR4UcKEJaN4WqJpoQjQQNJLdhwhCNDZbsIEp2AGyEI7YN0p3Zrdkt3ZLdghCNQbQ/whuyP8JbshCWoe3o7KbspDstuwQhGoNpjs0bKY7PGyEJ6LaQwIUxgwhCNFtIYUL3+lCEJ6G3v9MF6MOEIRobejDhSFBCEaD0UVdYbLxCZVJCEIIIQhAf/9k="/>
          <p:cNvSpPr>
            <a:spLocks noChangeAspect="1" noChangeArrowheads="1"/>
          </p:cNvSpPr>
          <p:nvPr/>
        </p:nvSpPr>
        <p:spPr bwMode="auto">
          <a:xfrm>
            <a:off x="155575" y="-1401763"/>
            <a:ext cx="4381500" cy="2924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1508" name="Picture 4" descr="http://www.permaculture.co.uk/sites/default/files/images/greek-potato.standard%20460x34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00808"/>
            <a:ext cx="7380312" cy="49255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23</Words>
  <Application>Microsoft Office PowerPoint</Application>
  <PresentationFormat>Presentación en pantalla (4:3)</PresentationFormat>
  <Paragraphs>23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Tema de Office</vt:lpstr>
      <vt:lpstr>SUNNY bright/morning/summer/day/yellow</vt:lpstr>
      <vt:lpstr>CINEMA film/movie/screen/seat/row</vt:lpstr>
      <vt:lpstr>SOFA sit/living room/tv/furniture/relax</vt:lpstr>
      <vt:lpstr>VIRUS email/flue/internet/dangerous/sick</vt:lpstr>
      <vt:lpstr>MOTORCYCLE helmet/drive/yamaha/honda/harley</vt:lpstr>
      <vt:lpstr>BEE honey/insect/hive/sting/maya</vt:lpstr>
      <vt:lpstr>FOOT shoe/sock/toes/smell/body</vt:lpstr>
      <vt:lpstr>VIOLIN strings/orchestra/music/instrument/wood</vt:lpstr>
      <vt:lpstr>POTATO vegetable/french fries/eat/mash/chips</vt:lpstr>
      <vt:lpstr>MOTHER woman/house wife/parent/children/father</vt:lpstr>
      <vt:lpstr>HOLIDAY sun/beach/free/summer/school</vt:lpstr>
      <vt:lpstr>CLOWN joker/circus/red nose/make up</vt:lpstr>
      <vt:lpstr>SWIMMING-POOL water/summer/slide/bath</vt:lpstr>
      <vt:lpstr>MARRY wedding/ring/groom/bride/cake</vt:lpstr>
      <vt:lpstr>PRETTY Julia Roberts/beautiful/girl/attractive/Richard Gere</vt:lpstr>
      <vt:lpstr>KETCHUP tomato/sauce/red/bottle</vt:lpstr>
      <vt:lpstr>STREET road/pavement/drive/traffic/highway</vt:lpstr>
      <vt:lpstr>DOLPHIN ocean/swim/animal/fish/friendly</vt:lpstr>
      <vt:lpstr>RAIN precipitation/water/sky/wet/drops</vt:lpstr>
      <vt:lpstr>BOOK page/chapter/read/novel/library</vt:lpstr>
      <vt:lpstr>DIAPERS cloth/wet/baby/change/poop</vt:lpstr>
      <vt:lpstr>LIPSTICK red/lips/women/beautiful</vt:lpstr>
      <vt:lpstr>TABLE room/dish/furniture/wood/chair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SUNNY bright/morning/summer/day/yellow</dc:title>
  <dc:creator>joan</dc:creator>
  <cp:lastModifiedBy>joan</cp:lastModifiedBy>
  <cp:revision>4</cp:revision>
  <dcterms:created xsi:type="dcterms:W3CDTF">2014-01-16T16:28:11Z</dcterms:created>
  <dcterms:modified xsi:type="dcterms:W3CDTF">2014-01-16T17:08:58Z</dcterms:modified>
</cp:coreProperties>
</file>