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ECDD-DCF3-1549-9880-3C8AEDDDCE5E}" type="datetimeFigureOut">
              <a:rPr lang="es-ES" smtClean="0"/>
              <a:t>11/01/17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040B-E1FC-6A4A-912A-75683B9524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3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ECDD-DCF3-1549-9880-3C8AEDDDCE5E}" type="datetimeFigureOut">
              <a:rPr lang="es-ES" smtClean="0"/>
              <a:t>11/01/17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040B-E1FC-6A4A-912A-75683B9524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01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ECDD-DCF3-1549-9880-3C8AEDDDCE5E}" type="datetimeFigureOut">
              <a:rPr lang="es-ES" smtClean="0"/>
              <a:t>11/01/17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040B-E1FC-6A4A-912A-75683B9524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81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ECDD-DCF3-1549-9880-3C8AEDDDCE5E}" type="datetimeFigureOut">
              <a:rPr lang="es-ES" smtClean="0"/>
              <a:t>11/01/17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040B-E1FC-6A4A-912A-75683B9524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16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ECDD-DCF3-1549-9880-3C8AEDDDCE5E}" type="datetimeFigureOut">
              <a:rPr lang="es-ES" smtClean="0"/>
              <a:t>11/01/17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040B-E1FC-6A4A-912A-75683B9524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9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ECDD-DCF3-1549-9880-3C8AEDDDCE5E}" type="datetimeFigureOut">
              <a:rPr lang="es-ES" smtClean="0"/>
              <a:t>11/01/17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040B-E1FC-6A4A-912A-75683B9524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14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ECDD-DCF3-1549-9880-3C8AEDDDCE5E}" type="datetimeFigureOut">
              <a:rPr lang="es-ES" smtClean="0"/>
              <a:t>11/01/17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040B-E1FC-6A4A-912A-75683B9524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38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ECDD-DCF3-1549-9880-3C8AEDDDCE5E}" type="datetimeFigureOut">
              <a:rPr lang="es-ES" smtClean="0"/>
              <a:t>11/01/17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040B-E1FC-6A4A-912A-75683B9524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67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ECDD-DCF3-1549-9880-3C8AEDDDCE5E}" type="datetimeFigureOut">
              <a:rPr lang="es-ES" smtClean="0"/>
              <a:t>11/01/17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040B-E1FC-6A4A-912A-75683B9524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392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ECDD-DCF3-1549-9880-3C8AEDDDCE5E}" type="datetimeFigureOut">
              <a:rPr lang="es-ES" smtClean="0"/>
              <a:t>11/01/17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040B-E1FC-6A4A-912A-75683B9524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46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ECDD-DCF3-1549-9880-3C8AEDDDCE5E}" type="datetimeFigureOut">
              <a:rPr lang="es-ES" smtClean="0"/>
              <a:t>11/01/17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040B-E1FC-6A4A-912A-75683B9524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64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CECDD-DCF3-1549-9880-3C8AEDDDCE5E}" type="datetimeFigureOut">
              <a:rPr lang="es-ES" smtClean="0"/>
              <a:t>11/01/17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5040B-E1FC-6A4A-912A-75683B9524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70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540210" y="0"/>
            <a:ext cx="7772400" cy="1470025"/>
          </a:xfrm>
        </p:spPr>
        <p:txBody>
          <a:bodyPr>
            <a:normAutofit/>
          </a:bodyPr>
          <a:lstStyle/>
          <a:p>
            <a:r>
              <a:rPr lang="es-E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TABOO</a:t>
            </a:r>
            <a:r>
              <a:rPr lang="es-ES" sz="6600" dirty="0" smtClean="0"/>
              <a:t> </a:t>
            </a:r>
            <a:endParaRPr lang="es-ES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5826" y="1845283"/>
            <a:ext cx="5704699" cy="4679285"/>
          </a:xfrm>
        </p:spPr>
        <p:txBody>
          <a:bodyPr/>
          <a:lstStyle/>
          <a:p>
            <a:pPr algn="l"/>
            <a:endParaRPr lang="en-AU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Blue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See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Ocean 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5" name="Imagen 4" descr="Captura de pantalla 2017-01-11 a la(s) 16.3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75" y="2583126"/>
            <a:ext cx="5469079" cy="31936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717533" y="786364"/>
            <a:ext cx="4426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/>
              <a:t>WATER</a:t>
            </a:r>
            <a:r>
              <a:rPr lang="es-ES" sz="4800" b="1" dirty="0" smtClean="0"/>
              <a:t> 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367781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475" y="1845283"/>
            <a:ext cx="2545624" cy="3931466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Remember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Think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717533" y="786364"/>
            <a:ext cx="4426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err="1" smtClean="0"/>
              <a:t>Memory</a:t>
            </a:r>
            <a:r>
              <a:rPr lang="es-ES" sz="4800" b="1" dirty="0" smtClean="0"/>
              <a:t> </a:t>
            </a:r>
            <a:endParaRPr lang="es-ES" sz="4800" b="1" dirty="0"/>
          </a:p>
        </p:txBody>
      </p:sp>
      <p:pic>
        <p:nvPicPr>
          <p:cNvPr id="2" name="Imagen 1" descr="Captura de pantalla 2017-01-11 a la(s) 16.4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13" y="2109803"/>
            <a:ext cx="55626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6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475" y="1845283"/>
            <a:ext cx="2545624" cy="3931466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Peña Nieto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630933" y="332692"/>
            <a:ext cx="6513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err="1" smtClean="0"/>
              <a:t>Government</a:t>
            </a:r>
            <a:endParaRPr lang="es-ES" sz="4800" b="1" dirty="0"/>
          </a:p>
        </p:txBody>
      </p:sp>
      <p:pic>
        <p:nvPicPr>
          <p:cNvPr id="5" name="Imagen 4" descr="Captura de pantalla 2017-01-11 a la(s) 16.56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73" y="1656131"/>
            <a:ext cx="58166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6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6752" y="1241442"/>
            <a:ext cx="4178615" cy="4566607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AU" dirty="0" err="1" smtClean="0">
                <a:solidFill>
                  <a:schemeClr val="tx1"/>
                </a:solidFill>
              </a:rPr>
              <a:t>Uber</a:t>
            </a:r>
            <a:endParaRPr lang="en-AU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Taxi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All car brand names</a:t>
            </a:r>
          </a:p>
          <a:p>
            <a:pPr algn="l"/>
            <a:r>
              <a:rPr lang="en-AU" dirty="0" smtClean="0">
                <a:solidFill>
                  <a:schemeClr val="tx1"/>
                </a:solidFill>
              </a:rPr>
              <a:t>(</a:t>
            </a:r>
            <a:r>
              <a:rPr lang="en-AU" dirty="0" err="1" smtClean="0">
                <a:solidFill>
                  <a:schemeClr val="tx1"/>
                </a:solidFill>
              </a:rPr>
              <a:t>Ferrarri</a:t>
            </a:r>
            <a:r>
              <a:rPr lang="en-AU" dirty="0" smtClean="0">
                <a:solidFill>
                  <a:schemeClr val="tx1"/>
                </a:solidFill>
              </a:rPr>
              <a:t>, </a:t>
            </a:r>
            <a:r>
              <a:rPr lang="en-AU" dirty="0" err="1" smtClean="0">
                <a:solidFill>
                  <a:schemeClr val="tx1"/>
                </a:solidFill>
              </a:rPr>
              <a:t>Lamborgini</a:t>
            </a:r>
            <a:r>
              <a:rPr lang="en-AU" dirty="0" smtClean="0">
                <a:solidFill>
                  <a:schemeClr val="tx1"/>
                </a:solidFill>
              </a:rPr>
              <a:t>, </a:t>
            </a:r>
            <a:r>
              <a:rPr lang="en-AU" dirty="0" err="1" smtClean="0">
                <a:solidFill>
                  <a:schemeClr val="tx1"/>
                </a:solidFill>
              </a:rPr>
              <a:t>Tsuru</a:t>
            </a:r>
            <a:r>
              <a:rPr lang="en-AU" dirty="0" smtClean="0">
                <a:solidFill>
                  <a:schemeClr val="tx1"/>
                </a:solidFill>
              </a:rPr>
              <a:t>, Toyota, Audi </a:t>
            </a:r>
            <a:r>
              <a:rPr lang="en-AU" dirty="0" err="1" smtClean="0">
                <a:solidFill>
                  <a:schemeClr val="tx1"/>
                </a:solidFill>
              </a:rPr>
              <a:t>etc</a:t>
            </a:r>
            <a:r>
              <a:rPr lang="en-AU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17533" y="786364"/>
            <a:ext cx="4426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/>
              <a:t>CAR</a:t>
            </a:r>
            <a:r>
              <a:rPr lang="es-ES" sz="4800" b="1" dirty="0" smtClean="0"/>
              <a:t> </a:t>
            </a:r>
            <a:endParaRPr lang="es-ES" sz="4800" b="1" dirty="0"/>
          </a:p>
        </p:txBody>
      </p:sp>
      <p:pic>
        <p:nvPicPr>
          <p:cNvPr id="8" name="Imagen 7" descr="Captura de pantalla 2017-01-11 a la(s) 16.53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33" y="2352030"/>
            <a:ext cx="4475610" cy="288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9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475" y="1845283"/>
            <a:ext cx="2545624" cy="3931466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Music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Shoes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Romantic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17533" y="786364"/>
            <a:ext cx="4426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/>
              <a:t>DANCE</a:t>
            </a:r>
            <a:r>
              <a:rPr lang="es-ES" sz="4800" b="1" dirty="0" smtClean="0"/>
              <a:t> </a:t>
            </a:r>
            <a:endParaRPr lang="es-ES" sz="4800" b="1" dirty="0"/>
          </a:p>
        </p:txBody>
      </p:sp>
      <p:pic>
        <p:nvPicPr>
          <p:cNvPr id="2" name="Imagen 1" descr="Captura de pantalla 2017-01-11 a la(s) 16.52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37" y="2109803"/>
            <a:ext cx="2664842" cy="38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6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474" y="1845283"/>
            <a:ext cx="3392359" cy="3931466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Tijuana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United States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Line</a:t>
            </a:r>
          </a:p>
          <a:p>
            <a:pPr marL="514350" indent="-514350" algn="l">
              <a:buFont typeface="+mj-lt"/>
              <a:buAutoNum type="arabicPeriod"/>
            </a:pPr>
            <a:endParaRPr lang="en-AU" dirty="0" smtClean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17533" y="786364"/>
            <a:ext cx="4426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/>
              <a:t>BORDER</a:t>
            </a:r>
            <a:r>
              <a:rPr lang="es-ES" sz="4800" b="1" dirty="0" smtClean="0"/>
              <a:t> </a:t>
            </a:r>
            <a:endParaRPr lang="es-ES" sz="4800" b="1" dirty="0"/>
          </a:p>
        </p:txBody>
      </p:sp>
      <p:pic>
        <p:nvPicPr>
          <p:cNvPr id="4" name="Imagen 3" descr="Captura de pantalla 2017-01-11 a la(s) 16.51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83" y="2005149"/>
            <a:ext cx="5636091" cy="37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6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475" y="1845283"/>
            <a:ext cx="3029472" cy="3931466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Disney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Mickey Mouse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Pixar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86947" y="786364"/>
            <a:ext cx="5757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/>
              <a:t>DISNEYLAND</a:t>
            </a:r>
            <a:r>
              <a:rPr lang="es-ES" sz="4800" b="1" dirty="0" smtClean="0"/>
              <a:t> </a:t>
            </a:r>
            <a:endParaRPr lang="es-ES" sz="4800" b="1" dirty="0"/>
          </a:p>
        </p:txBody>
      </p:sp>
      <p:pic>
        <p:nvPicPr>
          <p:cNvPr id="2" name="Imagen 1" descr="Captura de pantalla 2017-01-11 a la(s) 16.51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2109803"/>
            <a:ext cx="66167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6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475" y="1845283"/>
            <a:ext cx="2545624" cy="3931466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Jumping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Cute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Hairy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17533" y="786364"/>
            <a:ext cx="4426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err="1" smtClean="0"/>
              <a:t>Kangaroo</a:t>
            </a:r>
            <a:r>
              <a:rPr lang="es-ES" sz="4800" b="1" dirty="0" smtClean="0"/>
              <a:t> </a:t>
            </a:r>
            <a:endParaRPr lang="es-ES" sz="4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879" y="2109803"/>
            <a:ext cx="279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5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475" y="1845283"/>
            <a:ext cx="2545624" cy="3931466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Breakfast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Meal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Food</a:t>
            </a:r>
          </a:p>
          <a:p>
            <a:pPr algn="l"/>
            <a:endParaRPr lang="en-AU" dirty="0" smtClean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17533" y="786364"/>
            <a:ext cx="4426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/>
              <a:t>HUNGRY</a:t>
            </a:r>
            <a:r>
              <a:rPr lang="es-ES" sz="4800" b="1" dirty="0" smtClean="0"/>
              <a:t> </a:t>
            </a:r>
            <a:endParaRPr lang="es-ES" sz="4800" b="1" dirty="0"/>
          </a:p>
        </p:txBody>
      </p:sp>
      <p:pic>
        <p:nvPicPr>
          <p:cNvPr id="2" name="Imagen 1" descr="Captura de pantalla 2017-01-11 a la(s) 16.50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76" y="2525549"/>
            <a:ext cx="66929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5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475" y="1845283"/>
            <a:ext cx="2545624" cy="3931466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Land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Small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Ocean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717533" y="786364"/>
            <a:ext cx="44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 Island</a:t>
            </a:r>
            <a:endParaRPr lang="es-ES" sz="4800" b="1" dirty="0"/>
          </a:p>
        </p:txBody>
      </p:sp>
      <p:pic>
        <p:nvPicPr>
          <p:cNvPr id="2" name="Imagen 1" descr="Captura de pantalla 2017-01-11 a la(s) 16.47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1" y="1845283"/>
            <a:ext cx="6248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55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475" y="1845283"/>
            <a:ext cx="2545624" cy="3931466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Us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We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AU" dirty="0" smtClean="0">
                <a:solidFill>
                  <a:schemeClr val="tx1"/>
                </a:solidFill>
              </a:rPr>
              <a:t>School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61518" y="252530"/>
            <a:ext cx="4426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err="1" smtClean="0"/>
              <a:t>Student</a:t>
            </a:r>
            <a:r>
              <a:rPr lang="es-ES" sz="4800" b="1" dirty="0" smtClean="0"/>
              <a:t> </a:t>
            </a:r>
            <a:endParaRPr lang="es-ES" sz="4800" b="1" dirty="0"/>
          </a:p>
        </p:txBody>
      </p:sp>
      <p:pic>
        <p:nvPicPr>
          <p:cNvPr id="2" name="Imagen 1" descr="Captura de pantalla 2017-01-11 a la(s) 16.49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23" y="1545724"/>
            <a:ext cx="29845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55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61</Words>
  <Application>Microsoft Macintosh PowerPoint</Application>
  <PresentationFormat>Presentación en pantalla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TABOO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TABOO </dc:title>
  <dc:creator>Ana Karen</dc:creator>
  <cp:lastModifiedBy>Ana Karen</cp:lastModifiedBy>
  <cp:revision>4</cp:revision>
  <dcterms:created xsi:type="dcterms:W3CDTF">2017-01-12T00:28:33Z</dcterms:created>
  <dcterms:modified xsi:type="dcterms:W3CDTF">2017-01-12T00:56:59Z</dcterms:modified>
</cp:coreProperties>
</file>